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95" r:id="rId6"/>
    <p:sldId id="264" r:id="rId7"/>
    <p:sldId id="263" r:id="rId8"/>
    <p:sldId id="285" r:id="rId9"/>
    <p:sldId id="293" r:id="rId10"/>
    <p:sldId id="284" r:id="rId11"/>
    <p:sldId id="258" r:id="rId12"/>
    <p:sldId id="290" r:id="rId13"/>
    <p:sldId id="286" r:id="rId14"/>
    <p:sldId id="278" r:id="rId15"/>
    <p:sldId id="277" r:id="rId16"/>
    <p:sldId id="279" r:id="rId17"/>
    <p:sldId id="282" r:id="rId18"/>
    <p:sldId id="283" r:id="rId19"/>
    <p:sldId id="296" r:id="rId20"/>
    <p:sldId id="287" r:id="rId21"/>
    <p:sldId id="288" r:id="rId22"/>
    <p:sldId id="292" r:id="rId23"/>
    <p:sldId id="289" r:id="rId24"/>
    <p:sldId id="291" r:id="rId25"/>
    <p:sldId id="29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07F91-F5FF-4A57-AB83-A7D6FF7AAA84}" v="1151" dt="2020-03-12T20:22:26.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38307F91-F5FF-4A57-AB83-A7D6FF7AAA84}"/>
    <pc:docChg chg="undo custSel mod addSld delSld modSld sldOrd delMainMaster">
      <pc:chgData name="Pascalle Cup" userId="acdf420d-3d1b-463e-9173-44ff0cd1b36a" providerId="ADAL" clId="{38307F91-F5FF-4A57-AB83-A7D6FF7AAA84}" dt="2020-03-13T11:01:20.004" v="4063" actId="20577"/>
      <pc:docMkLst>
        <pc:docMk/>
      </pc:docMkLst>
      <pc:sldChg chg="addSp delSp modSp delDesignElem">
        <pc:chgData name="Pascalle Cup" userId="acdf420d-3d1b-463e-9173-44ff0cd1b36a" providerId="ADAL" clId="{38307F91-F5FF-4A57-AB83-A7D6FF7AAA84}" dt="2020-03-12T19:38:21.988" v="1966" actId="26606"/>
        <pc:sldMkLst>
          <pc:docMk/>
          <pc:sldMk cId="2336646110" sldId="257"/>
        </pc:sldMkLst>
        <pc:spChg chg="mod">
          <ac:chgData name="Pascalle Cup" userId="acdf420d-3d1b-463e-9173-44ff0cd1b36a" providerId="ADAL" clId="{38307F91-F5FF-4A57-AB83-A7D6FF7AAA84}" dt="2020-03-12T19:38:21.988" v="1966" actId="26606"/>
          <ac:spMkLst>
            <pc:docMk/>
            <pc:sldMk cId="2336646110" sldId="257"/>
            <ac:spMk id="2" creationId="{76567D29-EED8-4A7B-8A48-22BDD44E16C9}"/>
          </ac:spMkLst>
        </pc:spChg>
        <pc:spChg chg="mod ord">
          <ac:chgData name="Pascalle Cup" userId="acdf420d-3d1b-463e-9173-44ff0cd1b36a" providerId="ADAL" clId="{38307F91-F5FF-4A57-AB83-A7D6FF7AAA84}" dt="2020-03-12T19:38:21.988" v="1966" actId="26606"/>
          <ac:spMkLst>
            <pc:docMk/>
            <pc:sldMk cId="2336646110" sldId="257"/>
            <ac:spMk id="3" creationId="{CFE41163-BF97-4699-85B6-95E039B634D3}"/>
          </ac:spMkLst>
        </pc:spChg>
        <pc:spChg chg="add del">
          <ac:chgData name="Pascalle Cup" userId="acdf420d-3d1b-463e-9173-44ff0cd1b36a" providerId="ADAL" clId="{38307F91-F5FF-4A57-AB83-A7D6FF7AAA84}" dt="2020-03-11T18:40:17.242" v="474" actId="26606"/>
          <ac:spMkLst>
            <pc:docMk/>
            <pc:sldMk cId="2336646110" sldId="257"/>
            <ac:spMk id="5" creationId="{4A70F4F6-8761-4016-931A-4535464E4C26}"/>
          </ac:spMkLst>
        </pc:spChg>
        <pc:spChg chg="add del">
          <ac:chgData name="Pascalle Cup" userId="acdf420d-3d1b-463e-9173-44ff0cd1b36a" providerId="ADAL" clId="{38307F91-F5FF-4A57-AB83-A7D6FF7AAA84}" dt="2020-03-11T18:40:17.242" v="474" actId="26606"/>
          <ac:spMkLst>
            <pc:docMk/>
            <pc:sldMk cId="2336646110" sldId="257"/>
            <ac:spMk id="6" creationId="{A5271697-90F1-4A23-8EF2-0179F2EAFACB}"/>
          </ac:spMkLst>
        </pc:spChg>
        <pc:spChg chg="add del">
          <ac:chgData name="Pascalle Cup" userId="acdf420d-3d1b-463e-9173-44ff0cd1b36a" providerId="ADAL" clId="{38307F91-F5FF-4A57-AB83-A7D6FF7AAA84}" dt="2020-03-11T18:39:18.250" v="457"/>
          <ac:spMkLst>
            <pc:docMk/>
            <pc:sldMk cId="2336646110" sldId="257"/>
            <ac:spMk id="8" creationId="{CDA1A2E9-63FE-408D-A803-8E306ECAB4B3}"/>
          </ac:spMkLst>
        </pc:spChg>
        <pc:spChg chg="add del">
          <ac:chgData name="Pascalle Cup" userId="acdf420d-3d1b-463e-9173-44ff0cd1b36a" providerId="ADAL" clId="{38307F91-F5FF-4A57-AB83-A7D6FF7AAA84}" dt="2020-03-11T18:39:18.250" v="457"/>
          <ac:spMkLst>
            <pc:docMk/>
            <pc:sldMk cId="2336646110" sldId="257"/>
            <ac:spMk id="10" creationId="{1A882A9F-F4E9-4E23-8F0B-20B5DF42EAA9}"/>
          </ac:spMkLst>
        </pc:spChg>
        <pc:spChg chg="add del">
          <ac:chgData name="Pascalle Cup" userId="acdf420d-3d1b-463e-9173-44ff0cd1b36a" providerId="ADAL" clId="{38307F91-F5FF-4A57-AB83-A7D6FF7AAA84}" dt="2020-03-11T18:39:18.250" v="457"/>
          <ac:spMkLst>
            <pc:docMk/>
            <pc:sldMk cId="2336646110" sldId="257"/>
            <ac:spMk id="12" creationId="{FBE9F90C-C163-435B-9A68-D15C92D1CF2B}"/>
          </ac:spMkLst>
        </pc:spChg>
        <pc:spChg chg="add del">
          <ac:chgData name="Pascalle Cup" userId="acdf420d-3d1b-463e-9173-44ff0cd1b36a" providerId="ADAL" clId="{38307F91-F5FF-4A57-AB83-A7D6FF7AAA84}" dt="2020-03-11T18:39:18.250" v="457"/>
          <ac:spMkLst>
            <pc:docMk/>
            <pc:sldMk cId="2336646110" sldId="257"/>
            <ac:spMk id="14" creationId="{42280AB2-77A5-4CB7-AF7D-1795CA8DC7BC}"/>
          </ac:spMkLst>
        </pc:spChg>
        <pc:spChg chg="add del">
          <ac:chgData name="Pascalle Cup" userId="acdf420d-3d1b-463e-9173-44ff0cd1b36a" providerId="ADAL" clId="{38307F91-F5FF-4A57-AB83-A7D6FF7AAA84}" dt="2020-03-11T18:40:17.242" v="474" actId="26606"/>
          <ac:spMkLst>
            <pc:docMk/>
            <pc:sldMk cId="2336646110" sldId="257"/>
            <ac:spMk id="34" creationId="{D9F5512A-48E1-4C07-B75E-3CCC517B6804}"/>
          </ac:spMkLst>
        </pc:spChg>
        <pc:spChg chg="add del">
          <ac:chgData name="Pascalle Cup" userId="acdf420d-3d1b-463e-9173-44ff0cd1b36a" providerId="ADAL" clId="{38307F91-F5FF-4A57-AB83-A7D6FF7AAA84}" dt="2020-03-12T19:38:21.988" v="1966" actId="26606"/>
          <ac:spMkLst>
            <pc:docMk/>
            <pc:sldMk cId="2336646110" sldId="257"/>
            <ac:spMk id="37" creationId="{CDA1A2E9-63FE-408D-A803-8E306ECAB4B3}"/>
          </ac:spMkLst>
        </pc:spChg>
        <pc:spChg chg="add del">
          <ac:chgData name="Pascalle Cup" userId="acdf420d-3d1b-463e-9173-44ff0cd1b36a" providerId="ADAL" clId="{38307F91-F5FF-4A57-AB83-A7D6FF7AAA84}" dt="2020-03-12T19:38:21.988" v="1966" actId="26606"/>
          <ac:spMkLst>
            <pc:docMk/>
            <pc:sldMk cId="2336646110" sldId="257"/>
            <ac:spMk id="38" creationId="{1A882A9F-F4E9-4E23-8F0B-20B5DF42EAA9}"/>
          </ac:spMkLst>
        </pc:spChg>
        <pc:spChg chg="add del">
          <ac:chgData name="Pascalle Cup" userId="acdf420d-3d1b-463e-9173-44ff0cd1b36a" providerId="ADAL" clId="{38307F91-F5FF-4A57-AB83-A7D6FF7AAA84}" dt="2020-03-12T19:38:21.988" v="1966" actId="26606"/>
          <ac:spMkLst>
            <pc:docMk/>
            <pc:sldMk cId="2336646110" sldId="257"/>
            <ac:spMk id="39" creationId="{FBE9F90C-C163-435B-9A68-D15C92D1CF2B}"/>
          </ac:spMkLst>
        </pc:spChg>
        <pc:spChg chg="add del">
          <ac:chgData name="Pascalle Cup" userId="acdf420d-3d1b-463e-9173-44ff0cd1b36a" providerId="ADAL" clId="{38307F91-F5FF-4A57-AB83-A7D6FF7AAA84}" dt="2020-03-12T19:38:21.988" v="1966" actId="26606"/>
          <ac:spMkLst>
            <pc:docMk/>
            <pc:sldMk cId="2336646110" sldId="257"/>
            <ac:spMk id="40" creationId="{42280AB2-77A5-4CB7-AF7D-1795CA8DC7BC}"/>
          </ac:spMkLst>
        </pc:spChg>
        <pc:spChg chg="del">
          <ac:chgData name="Pascalle Cup" userId="acdf420d-3d1b-463e-9173-44ff0cd1b36a" providerId="ADAL" clId="{38307F91-F5FF-4A57-AB83-A7D6FF7AAA84}" dt="2020-03-11T18:37:48.262" v="442" actId="26606"/>
          <ac:spMkLst>
            <pc:docMk/>
            <pc:sldMk cId="2336646110" sldId="257"/>
            <ac:spMk id="41" creationId="{5CF218E6-E246-4EBB-BA8D-DB65AB59A70E}"/>
          </ac:spMkLst>
        </pc:spChg>
        <pc:spChg chg="del">
          <ac:chgData name="Pascalle Cup" userId="acdf420d-3d1b-463e-9173-44ff0cd1b36a" providerId="ADAL" clId="{38307F91-F5FF-4A57-AB83-A7D6FF7AAA84}" dt="2020-03-11T18:37:48.262" v="442" actId="26606"/>
          <ac:spMkLst>
            <pc:docMk/>
            <pc:sldMk cId="2336646110" sldId="257"/>
            <ac:spMk id="42" creationId="{B4D3D850-2041-4B7C-AED9-54DA385B14F7}"/>
          </ac:spMkLst>
        </pc:spChg>
        <pc:spChg chg="del">
          <ac:chgData name="Pascalle Cup" userId="acdf420d-3d1b-463e-9173-44ff0cd1b36a" providerId="ADAL" clId="{38307F91-F5FF-4A57-AB83-A7D6FF7AAA84}" dt="2020-03-11T18:37:48.262" v="442" actId="26606"/>
          <ac:spMkLst>
            <pc:docMk/>
            <pc:sldMk cId="2336646110" sldId="257"/>
            <ac:spMk id="43" creationId="{13B9D26D-939B-4838-886B-07E227F3A303}"/>
          </ac:spMkLst>
        </pc:spChg>
        <pc:spChg chg="del">
          <ac:chgData name="Pascalle Cup" userId="acdf420d-3d1b-463e-9173-44ff0cd1b36a" providerId="ADAL" clId="{38307F91-F5FF-4A57-AB83-A7D6FF7AAA84}" dt="2020-03-11T18:37:48.262" v="442" actId="26606"/>
          <ac:spMkLst>
            <pc:docMk/>
            <pc:sldMk cId="2336646110" sldId="257"/>
            <ac:spMk id="45" creationId="{60A80B01-7FDA-4264-BAC7-CA797D49642F}"/>
          </ac:spMkLst>
        </pc:spChg>
        <pc:spChg chg="add">
          <ac:chgData name="Pascalle Cup" userId="acdf420d-3d1b-463e-9173-44ff0cd1b36a" providerId="ADAL" clId="{38307F91-F5FF-4A57-AB83-A7D6FF7AAA84}" dt="2020-03-12T19:38:21.988" v="1966" actId="26606"/>
          <ac:spMkLst>
            <pc:docMk/>
            <pc:sldMk cId="2336646110" sldId="257"/>
            <ac:spMk id="46" creationId="{559AE206-7EBA-4D33-8BC9-9D8158553F0E}"/>
          </ac:spMkLst>
        </pc:spChg>
        <pc:spChg chg="del">
          <ac:chgData name="Pascalle Cup" userId="acdf420d-3d1b-463e-9173-44ff0cd1b36a" providerId="ADAL" clId="{38307F91-F5FF-4A57-AB83-A7D6FF7AAA84}" dt="2020-03-11T18:37:48.262" v="442" actId="26606"/>
          <ac:spMkLst>
            <pc:docMk/>
            <pc:sldMk cId="2336646110" sldId="257"/>
            <ac:spMk id="47" creationId="{449E75B4-6C35-495B-850B-28CDE6E39ED0}"/>
          </ac:spMkLst>
        </pc:spChg>
        <pc:spChg chg="del">
          <ac:chgData name="Pascalle Cup" userId="acdf420d-3d1b-463e-9173-44ff0cd1b36a" providerId="ADAL" clId="{38307F91-F5FF-4A57-AB83-A7D6FF7AAA84}" dt="2020-03-11T18:37:48.262" v="442" actId="26606"/>
          <ac:spMkLst>
            <pc:docMk/>
            <pc:sldMk cId="2336646110" sldId="257"/>
            <ac:spMk id="48" creationId="{4B7A2B20-C280-41CF-965D-FA68DA2BD679}"/>
          </ac:spMkLst>
        </pc:spChg>
        <pc:spChg chg="del">
          <ac:chgData name="Pascalle Cup" userId="acdf420d-3d1b-463e-9173-44ff0cd1b36a" providerId="ADAL" clId="{38307F91-F5FF-4A57-AB83-A7D6FF7AAA84}" dt="2020-03-11T18:37:48.262" v="442" actId="26606"/>
          <ac:spMkLst>
            <pc:docMk/>
            <pc:sldMk cId="2336646110" sldId="257"/>
            <ac:spMk id="49" creationId="{0EB2D58A-B2F2-4B07-9595-4FED1037FF80}"/>
          </ac:spMkLst>
        </pc:spChg>
        <pc:spChg chg="add">
          <ac:chgData name="Pascalle Cup" userId="acdf420d-3d1b-463e-9173-44ff0cd1b36a" providerId="ADAL" clId="{38307F91-F5FF-4A57-AB83-A7D6FF7AAA84}" dt="2020-03-12T19:38:21.988" v="1966" actId="26606"/>
          <ac:spMkLst>
            <pc:docMk/>
            <pc:sldMk cId="2336646110" sldId="257"/>
            <ac:spMk id="50" creationId="{6437D937-A7F1-4011-92B4-328E5BE1B166}"/>
          </ac:spMkLst>
        </pc:spChg>
        <pc:spChg chg="del">
          <ac:chgData name="Pascalle Cup" userId="acdf420d-3d1b-463e-9173-44ff0cd1b36a" providerId="ADAL" clId="{38307F91-F5FF-4A57-AB83-A7D6FF7AAA84}" dt="2020-03-11T18:37:48.262" v="442" actId="26606"/>
          <ac:spMkLst>
            <pc:docMk/>
            <pc:sldMk cId="2336646110" sldId="257"/>
            <ac:spMk id="51" creationId="{DEB95C3F-0968-4E23-80BD-35CE22E83376}"/>
          </ac:spMkLst>
        </pc:spChg>
        <pc:spChg chg="add">
          <ac:chgData name="Pascalle Cup" userId="acdf420d-3d1b-463e-9173-44ff0cd1b36a" providerId="ADAL" clId="{38307F91-F5FF-4A57-AB83-A7D6FF7AAA84}" dt="2020-03-12T19:38:21.988" v="1966" actId="26606"/>
          <ac:spMkLst>
            <pc:docMk/>
            <pc:sldMk cId="2336646110" sldId="257"/>
            <ac:spMk id="52" creationId="{B672F332-AF08-46C6-94F0-77684310D7B7}"/>
          </ac:spMkLst>
        </pc:spChg>
        <pc:spChg chg="del">
          <ac:chgData name="Pascalle Cup" userId="acdf420d-3d1b-463e-9173-44ff0cd1b36a" providerId="ADAL" clId="{38307F91-F5FF-4A57-AB83-A7D6FF7AAA84}" dt="2020-03-11T18:37:48.262" v="442" actId="26606"/>
          <ac:spMkLst>
            <pc:docMk/>
            <pc:sldMk cId="2336646110" sldId="257"/>
            <ac:spMk id="53" creationId="{16E9C92B-1893-4BFE-B7CF-905EB3F87DAF}"/>
          </ac:spMkLst>
        </pc:spChg>
        <pc:spChg chg="add">
          <ac:chgData name="Pascalle Cup" userId="acdf420d-3d1b-463e-9173-44ff0cd1b36a" providerId="ADAL" clId="{38307F91-F5FF-4A57-AB83-A7D6FF7AAA84}" dt="2020-03-12T19:38:21.988" v="1966" actId="26606"/>
          <ac:spMkLst>
            <pc:docMk/>
            <pc:sldMk cId="2336646110" sldId="257"/>
            <ac:spMk id="54" creationId="{34244EF8-D73A-40E1-BE73-D46E6B4B04ED}"/>
          </ac:spMkLst>
        </pc:spChg>
        <pc:spChg chg="add">
          <ac:chgData name="Pascalle Cup" userId="acdf420d-3d1b-463e-9173-44ff0cd1b36a" providerId="ADAL" clId="{38307F91-F5FF-4A57-AB83-A7D6FF7AAA84}" dt="2020-03-12T19:38:21.988" v="1966" actId="26606"/>
          <ac:spMkLst>
            <pc:docMk/>
            <pc:sldMk cId="2336646110" sldId="257"/>
            <ac:spMk id="56" creationId="{AB84D7E8-4ECB-42D7-ADBF-01689B0F24AE}"/>
          </ac:spMkLst>
        </pc:spChg>
        <pc:spChg chg="add del">
          <ac:chgData name="Pascalle Cup" userId="acdf420d-3d1b-463e-9173-44ff0cd1b36a" providerId="ADAL" clId="{38307F91-F5FF-4A57-AB83-A7D6FF7AAA84}" dt="2020-03-11T18:39:11.408" v="454"/>
          <ac:spMkLst>
            <pc:docMk/>
            <pc:sldMk cId="2336646110" sldId="257"/>
            <ac:spMk id="58" creationId="{4A70F4F6-8761-4016-931A-4535464E4C26}"/>
          </ac:spMkLst>
        </pc:spChg>
        <pc:spChg chg="add del">
          <ac:chgData name="Pascalle Cup" userId="acdf420d-3d1b-463e-9173-44ff0cd1b36a" providerId="ADAL" clId="{38307F91-F5FF-4A57-AB83-A7D6FF7AAA84}" dt="2020-03-11T18:39:11.408" v="454"/>
          <ac:spMkLst>
            <pc:docMk/>
            <pc:sldMk cId="2336646110" sldId="257"/>
            <ac:spMk id="60" creationId="{A5271697-90F1-4A23-8EF2-0179F2EAFACB}"/>
          </ac:spMkLst>
        </pc:spChg>
        <pc:spChg chg="add del">
          <ac:chgData name="Pascalle Cup" userId="acdf420d-3d1b-463e-9173-44ff0cd1b36a" providerId="ADAL" clId="{38307F91-F5FF-4A57-AB83-A7D6FF7AAA84}" dt="2020-03-11T18:39:11.408" v="454"/>
          <ac:spMkLst>
            <pc:docMk/>
            <pc:sldMk cId="2336646110" sldId="257"/>
            <ac:spMk id="84" creationId="{D9F5512A-48E1-4C07-B75E-3CCC517B6804}"/>
          </ac:spMkLst>
        </pc:spChg>
        <pc:grpChg chg="add del">
          <ac:chgData name="Pascalle Cup" userId="acdf420d-3d1b-463e-9173-44ff0cd1b36a" providerId="ADAL" clId="{38307F91-F5FF-4A57-AB83-A7D6FF7AAA84}" dt="2020-03-11T18:40:17.242" v="474" actId="26606"/>
          <ac:grpSpMkLst>
            <pc:docMk/>
            <pc:sldMk cId="2336646110" sldId="257"/>
            <ac:grpSpMk id="7" creationId="{B4C49FD3-CD95-4BA4-8BD3-B4A4C6844FCC}"/>
          </ac:grpSpMkLst>
        </pc:grpChg>
        <pc:grpChg chg="del">
          <ac:chgData name="Pascalle Cup" userId="acdf420d-3d1b-463e-9173-44ff0cd1b36a" providerId="ADAL" clId="{38307F91-F5FF-4A57-AB83-A7D6FF7AAA84}" dt="2020-03-11T18:37:48.262" v="442" actId="26606"/>
          <ac:grpSpMkLst>
            <pc:docMk/>
            <pc:sldMk cId="2336646110" sldId="257"/>
            <ac:grpSpMk id="44" creationId="{8F428E7C-CF72-4177-B907-662EDCB35B02}"/>
          </ac:grpSpMkLst>
        </pc:grpChg>
        <pc:grpChg chg="add del">
          <ac:chgData name="Pascalle Cup" userId="acdf420d-3d1b-463e-9173-44ff0cd1b36a" providerId="ADAL" clId="{38307F91-F5FF-4A57-AB83-A7D6FF7AAA84}" dt="2020-03-11T18:39:11.408" v="454"/>
          <ac:grpSpMkLst>
            <pc:docMk/>
            <pc:sldMk cId="2336646110" sldId="257"/>
            <ac:grpSpMk id="62" creationId="{B4C49FD3-CD95-4BA4-8BD3-B4A4C6844FCC}"/>
          </ac:grpSpMkLst>
        </pc:grpChg>
        <pc:cxnChg chg="add">
          <ac:chgData name="Pascalle Cup" userId="acdf420d-3d1b-463e-9173-44ff0cd1b36a" providerId="ADAL" clId="{38307F91-F5FF-4A57-AB83-A7D6FF7AAA84}" dt="2020-03-12T19:38:21.988" v="1966" actId="26606"/>
          <ac:cxnSpMkLst>
            <pc:docMk/>
            <pc:sldMk cId="2336646110" sldId="257"/>
            <ac:cxnSpMk id="55" creationId="{9E8E38ED-369A-44C2-B635-0BED0E48A6E8}"/>
          </ac:cxnSpMkLst>
        </pc:cxnChg>
      </pc:sldChg>
      <pc:sldChg chg="addSp delSp modSp delDesignElem">
        <pc:chgData name="Pascalle Cup" userId="acdf420d-3d1b-463e-9173-44ff0cd1b36a" providerId="ADAL" clId="{38307F91-F5FF-4A57-AB83-A7D6FF7AAA84}" dt="2020-03-12T10:35:39.965" v="891" actId="26606"/>
        <pc:sldMkLst>
          <pc:docMk/>
          <pc:sldMk cId="553811313" sldId="258"/>
        </pc:sldMkLst>
        <pc:spChg chg="mod">
          <ac:chgData name="Pascalle Cup" userId="acdf420d-3d1b-463e-9173-44ff0cd1b36a" providerId="ADAL" clId="{38307F91-F5FF-4A57-AB83-A7D6FF7AAA84}" dt="2020-03-12T10:35:39.965" v="891" actId="26606"/>
          <ac:spMkLst>
            <pc:docMk/>
            <pc:sldMk cId="553811313" sldId="258"/>
            <ac:spMk id="2" creationId="{EC14FD79-D92A-4D02-A44E-FCF94BFEBD67}"/>
          </ac:spMkLst>
        </pc:spChg>
        <pc:spChg chg="add">
          <ac:chgData name="Pascalle Cup" userId="acdf420d-3d1b-463e-9173-44ff0cd1b36a" providerId="ADAL" clId="{38307F91-F5FF-4A57-AB83-A7D6FF7AAA84}" dt="2020-03-12T10:35:39.965" v="891" actId="26606"/>
          <ac:spMkLst>
            <pc:docMk/>
            <pc:sldMk cId="553811313" sldId="258"/>
            <ac:spMk id="7" creationId="{55666830-9A19-4E01-8505-D6C7F9AC5665}"/>
          </ac:spMkLst>
        </pc:spChg>
        <pc:spChg chg="add del">
          <ac:chgData name="Pascalle Cup" userId="acdf420d-3d1b-463e-9173-44ff0cd1b36a" providerId="ADAL" clId="{38307F91-F5FF-4A57-AB83-A7D6FF7AAA84}" dt="2020-03-11T18:39:45.910" v="469"/>
          <ac:spMkLst>
            <pc:docMk/>
            <pc:sldMk cId="553811313" sldId="258"/>
            <ac:spMk id="10" creationId="{46C2E80F-49A6-4372-B103-219D417A55ED}"/>
          </ac:spMkLst>
        </pc:spChg>
        <pc:spChg chg="add">
          <ac:chgData name="Pascalle Cup" userId="acdf420d-3d1b-463e-9173-44ff0cd1b36a" providerId="ADAL" clId="{38307F91-F5FF-4A57-AB83-A7D6FF7AAA84}" dt="2020-03-12T10:35:39.965" v="891" actId="26606"/>
          <ac:spMkLst>
            <pc:docMk/>
            <pc:sldMk cId="553811313" sldId="258"/>
            <ac:spMk id="12" creationId="{AE9FC877-7FB6-4D22-9988-35420644E202}"/>
          </ac:spMkLst>
        </pc:spChg>
        <pc:spChg chg="add">
          <ac:chgData name="Pascalle Cup" userId="acdf420d-3d1b-463e-9173-44ff0cd1b36a" providerId="ADAL" clId="{38307F91-F5FF-4A57-AB83-A7D6FF7AAA84}" dt="2020-03-12T10:35:39.965" v="891" actId="26606"/>
          <ac:spMkLst>
            <pc:docMk/>
            <pc:sldMk cId="553811313" sldId="258"/>
            <ac:spMk id="14" creationId="{E41809D1-F12E-46BB-B804-5F209D325E8B}"/>
          </ac:spMkLst>
        </pc:spChg>
        <pc:spChg chg="add">
          <ac:chgData name="Pascalle Cup" userId="acdf420d-3d1b-463e-9173-44ff0cd1b36a" providerId="ADAL" clId="{38307F91-F5FF-4A57-AB83-A7D6FF7AAA84}" dt="2020-03-12T10:35:39.965" v="891" actId="26606"/>
          <ac:spMkLst>
            <pc:docMk/>
            <pc:sldMk cId="553811313" sldId="258"/>
            <ac:spMk id="16" creationId="{AF2F604E-43BE-4DC3-B983-E071523364F8}"/>
          </ac:spMkLst>
        </pc:spChg>
        <pc:spChg chg="add">
          <ac:chgData name="Pascalle Cup" userId="acdf420d-3d1b-463e-9173-44ff0cd1b36a" providerId="ADAL" clId="{38307F91-F5FF-4A57-AB83-A7D6FF7AAA84}" dt="2020-03-12T10:35:39.965" v="891" actId="26606"/>
          <ac:spMkLst>
            <pc:docMk/>
            <pc:sldMk cId="553811313" sldId="258"/>
            <ac:spMk id="18" creationId="{08C9B587-E65E-4B52-B37C-ABEBB6E87928}"/>
          </ac:spMkLst>
        </pc:spChg>
        <pc:spChg chg="del">
          <ac:chgData name="Pascalle Cup" userId="acdf420d-3d1b-463e-9173-44ff0cd1b36a" providerId="ADAL" clId="{38307F91-F5FF-4A57-AB83-A7D6FF7AAA84}" dt="2020-03-11T18:38:15.412" v="445" actId="26606"/>
          <ac:spMkLst>
            <pc:docMk/>
            <pc:sldMk cId="553811313" sldId="258"/>
            <ac:spMk id="37" creationId="{A2AD6B69-E0A0-476D-9EE1-6B69F04C59F8}"/>
          </ac:spMkLst>
        </pc:spChg>
        <pc:spChg chg="del">
          <ac:chgData name="Pascalle Cup" userId="acdf420d-3d1b-463e-9173-44ff0cd1b36a" providerId="ADAL" clId="{38307F91-F5FF-4A57-AB83-A7D6FF7AAA84}" dt="2020-03-11T18:38:15.412" v="445" actId="26606"/>
          <ac:spMkLst>
            <pc:docMk/>
            <pc:sldMk cId="553811313" sldId="258"/>
            <ac:spMk id="38" creationId="{16BE10A1-AD5F-4AB3-8A94-41D62B494ADB}"/>
          </ac:spMkLst>
        </pc:spChg>
        <pc:spChg chg="del">
          <ac:chgData name="Pascalle Cup" userId="acdf420d-3d1b-463e-9173-44ff0cd1b36a" providerId="ADAL" clId="{38307F91-F5FF-4A57-AB83-A7D6FF7AAA84}" dt="2020-03-11T18:38:15.412" v="445" actId="26606"/>
          <ac:spMkLst>
            <pc:docMk/>
            <pc:sldMk cId="553811313" sldId="258"/>
            <ac:spMk id="39" creationId="{5684BFFE-6A90-4311-ACD5-B34177D46462}"/>
          </ac:spMkLst>
        </pc:spChg>
        <pc:spChg chg="add del">
          <ac:chgData name="Pascalle Cup" userId="acdf420d-3d1b-463e-9173-44ff0cd1b36a" providerId="ADAL" clId="{38307F91-F5FF-4A57-AB83-A7D6FF7AAA84}" dt="2020-03-11T18:39:26.574" v="463"/>
          <ac:spMkLst>
            <pc:docMk/>
            <pc:sldMk cId="553811313" sldId="258"/>
            <ac:spMk id="44" creationId="{A2AD6B69-E0A0-476D-9EE1-6B69F04C59F8}"/>
          </ac:spMkLst>
        </pc:spChg>
        <pc:spChg chg="add del">
          <ac:chgData name="Pascalle Cup" userId="acdf420d-3d1b-463e-9173-44ff0cd1b36a" providerId="ADAL" clId="{38307F91-F5FF-4A57-AB83-A7D6FF7AAA84}" dt="2020-03-11T18:39:26.574" v="463"/>
          <ac:spMkLst>
            <pc:docMk/>
            <pc:sldMk cId="553811313" sldId="258"/>
            <ac:spMk id="46" creationId="{16BE10A1-AD5F-4AB3-8A94-41D62B494ADB}"/>
          </ac:spMkLst>
        </pc:spChg>
        <pc:spChg chg="add del">
          <ac:chgData name="Pascalle Cup" userId="acdf420d-3d1b-463e-9173-44ff0cd1b36a" providerId="ADAL" clId="{38307F91-F5FF-4A57-AB83-A7D6FF7AAA84}" dt="2020-03-11T18:39:26.574" v="463"/>
          <ac:spMkLst>
            <pc:docMk/>
            <pc:sldMk cId="553811313" sldId="258"/>
            <ac:spMk id="48" creationId="{5684BFFE-6A90-4311-ACD5-B34177D46462}"/>
          </ac:spMkLst>
        </pc:spChg>
        <pc:graphicFrameChg chg="mod modGraphic">
          <ac:chgData name="Pascalle Cup" userId="acdf420d-3d1b-463e-9173-44ff0cd1b36a" providerId="ADAL" clId="{38307F91-F5FF-4A57-AB83-A7D6FF7AAA84}" dt="2020-03-11T18:39:37.582" v="465" actId="26606"/>
          <ac:graphicFrameMkLst>
            <pc:docMk/>
            <pc:sldMk cId="553811313" sldId="258"/>
            <ac:graphicFrameMk id="5" creationId="{2B97D14F-E4E7-420A-BCAE-E16A395ED383}"/>
          </ac:graphicFrameMkLst>
        </pc:graphicFrameChg>
      </pc:sldChg>
      <pc:sldChg chg="addSp delSp modSp mod setClrOvrMap delDesignElem">
        <pc:chgData name="Pascalle Cup" userId="acdf420d-3d1b-463e-9173-44ff0cd1b36a" providerId="ADAL" clId="{38307F91-F5FF-4A57-AB83-A7D6FF7AAA84}" dt="2020-03-12T10:50:44.007" v="1813" actId="12"/>
        <pc:sldMkLst>
          <pc:docMk/>
          <pc:sldMk cId="117352611" sldId="263"/>
        </pc:sldMkLst>
        <pc:spChg chg="mod">
          <ac:chgData name="Pascalle Cup" userId="acdf420d-3d1b-463e-9173-44ff0cd1b36a" providerId="ADAL" clId="{38307F91-F5FF-4A57-AB83-A7D6FF7AAA84}" dt="2020-03-12T10:50:44.007" v="1813" actId="12"/>
          <ac:spMkLst>
            <pc:docMk/>
            <pc:sldMk cId="117352611" sldId="263"/>
            <ac:spMk id="2" creationId="{B86D0AD0-FE57-4208-BE0D-A58787D45455}"/>
          </ac:spMkLst>
        </pc:spChg>
        <pc:spChg chg="add del">
          <ac:chgData name="Pascalle Cup" userId="acdf420d-3d1b-463e-9173-44ff0cd1b36a" providerId="ADAL" clId="{38307F91-F5FF-4A57-AB83-A7D6FF7AAA84}" dt="2020-03-11T18:39:45.910" v="469"/>
          <ac:spMkLst>
            <pc:docMk/>
            <pc:sldMk cId="117352611" sldId="263"/>
            <ac:spMk id="75" creationId="{7316481C-0A49-4796-812B-0D64F063B720}"/>
          </ac:spMkLst>
        </pc:spChg>
        <pc:spChg chg="add del">
          <ac:chgData name="Pascalle Cup" userId="acdf420d-3d1b-463e-9173-44ff0cd1b36a" providerId="ADAL" clId="{38307F91-F5FF-4A57-AB83-A7D6FF7AAA84}" dt="2020-03-11T18:39:45.910" v="469"/>
          <ac:spMkLst>
            <pc:docMk/>
            <pc:sldMk cId="117352611" sldId="263"/>
            <ac:spMk id="77" creationId="{A5271697-90F1-4A23-8EF2-0179F2EAFACB}"/>
          </ac:spMkLst>
        </pc:spChg>
        <pc:spChg chg="add">
          <ac:chgData name="Pascalle Cup" userId="acdf420d-3d1b-463e-9173-44ff0cd1b36a" providerId="ADAL" clId="{38307F91-F5FF-4A57-AB83-A7D6FF7AAA84}" dt="2020-03-12T10:34:54.531" v="890" actId="26606"/>
          <ac:spMkLst>
            <pc:docMk/>
            <pc:sldMk cId="117352611" sldId="263"/>
            <ac:spMk id="81" creationId="{4E130362-2F35-4AB7-9EA5-DBC0F771A58D}"/>
          </ac:spMkLst>
        </pc:spChg>
        <pc:spChg chg="add">
          <ac:chgData name="Pascalle Cup" userId="acdf420d-3d1b-463e-9173-44ff0cd1b36a" providerId="ADAL" clId="{38307F91-F5FF-4A57-AB83-A7D6FF7AAA84}" dt="2020-03-12T10:34:54.531" v="890" actId="26606"/>
          <ac:spMkLst>
            <pc:docMk/>
            <pc:sldMk cId="117352611" sldId="263"/>
            <ac:spMk id="83" creationId="{56BE988C-7A5B-41EC-A46C-AEA93D8D32FD}"/>
          </ac:spMkLst>
        </pc:spChg>
        <pc:spChg chg="add">
          <ac:chgData name="Pascalle Cup" userId="acdf420d-3d1b-463e-9173-44ff0cd1b36a" providerId="ADAL" clId="{38307F91-F5FF-4A57-AB83-A7D6FF7AAA84}" dt="2020-03-12T10:34:54.531" v="890" actId="26606"/>
          <ac:spMkLst>
            <pc:docMk/>
            <pc:sldMk cId="117352611" sldId="263"/>
            <ac:spMk id="85" creationId="{E3CB1EC0-40A9-4D5E-B7E2-6E3423CE28B2}"/>
          </ac:spMkLst>
        </pc:spChg>
        <pc:spChg chg="add">
          <ac:chgData name="Pascalle Cup" userId="acdf420d-3d1b-463e-9173-44ff0cd1b36a" providerId="ADAL" clId="{38307F91-F5FF-4A57-AB83-A7D6FF7AAA84}" dt="2020-03-12T10:34:54.531" v="890" actId="26606"/>
          <ac:spMkLst>
            <pc:docMk/>
            <pc:sldMk cId="117352611" sldId="263"/>
            <ac:spMk id="87" creationId="{DCBE52EF-2889-423F-947C-0E44A760D696}"/>
          </ac:spMkLst>
        </pc:spChg>
        <pc:spChg chg="add del">
          <ac:chgData name="Pascalle Cup" userId="acdf420d-3d1b-463e-9173-44ff0cd1b36a" providerId="ADAL" clId="{38307F91-F5FF-4A57-AB83-A7D6FF7AAA84}" dt="2020-03-11T18:39:45.910" v="469"/>
          <ac:spMkLst>
            <pc:docMk/>
            <pc:sldMk cId="117352611" sldId="263"/>
            <ac:spMk id="101" creationId="{D9F5512A-48E1-4C07-B75E-3CCC517B6804}"/>
          </ac:spMkLst>
        </pc:spChg>
        <pc:spChg chg="del">
          <ac:chgData name="Pascalle Cup" userId="acdf420d-3d1b-463e-9173-44ff0cd1b36a" providerId="ADAL" clId="{38307F91-F5FF-4A57-AB83-A7D6FF7AAA84}" dt="2020-03-11T18:37:59.177" v="444" actId="26606"/>
          <ac:spMkLst>
            <pc:docMk/>
            <pc:sldMk cId="117352611" sldId="263"/>
            <ac:spMk id="141" creationId="{D7F1EC59-4467-445D-94FC-4C3782A2419F}"/>
          </ac:spMkLst>
        </pc:spChg>
        <pc:spChg chg="del">
          <ac:chgData name="Pascalle Cup" userId="acdf420d-3d1b-463e-9173-44ff0cd1b36a" providerId="ADAL" clId="{38307F91-F5FF-4A57-AB83-A7D6FF7AAA84}" dt="2020-03-11T18:37:59.177" v="444" actId="26606"/>
          <ac:spMkLst>
            <pc:docMk/>
            <pc:sldMk cId="117352611" sldId="263"/>
            <ac:spMk id="143" creationId="{B70D53BE-01F0-4E5F-95AA-221923B431FF}"/>
          </ac:spMkLst>
        </pc:spChg>
        <pc:spChg chg="del">
          <ac:chgData name="Pascalle Cup" userId="acdf420d-3d1b-463e-9173-44ff0cd1b36a" providerId="ADAL" clId="{38307F91-F5FF-4A57-AB83-A7D6FF7AAA84}" dt="2020-03-11T18:37:59.177" v="444" actId="26606"/>
          <ac:spMkLst>
            <pc:docMk/>
            <pc:sldMk cId="117352611" sldId="263"/>
            <ac:spMk id="145" creationId="{DFD44167-0E7E-44F2-B91B-73D0F9655898}"/>
          </ac:spMkLst>
        </pc:spChg>
        <pc:spChg chg="del">
          <ac:chgData name="Pascalle Cup" userId="acdf420d-3d1b-463e-9173-44ff0cd1b36a" providerId="ADAL" clId="{38307F91-F5FF-4A57-AB83-A7D6FF7AAA84}" dt="2020-03-11T18:37:59.177" v="444" actId="26606"/>
          <ac:spMkLst>
            <pc:docMk/>
            <pc:sldMk cId="117352611" sldId="263"/>
            <ac:spMk id="147" creationId="{9A2F13EC-BE69-4C73-AD13-129C53A1DBF3}"/>
          </ac:spMkLst>
        </pc:spChg>
        <pc:spChg chg="del">
          <ac:chgData name="Pascalle Cup" userId="acdf420d-3d1b-463e-9173-44ff0cd1b36a" providerId="ADAL" clId="{38307F91-F5FF-4A57-AB83-A7D6FF7AAA84}" dt="2020-03-11T18:37:59.177" v="444" actId="26606"/>
          <ac:spMkLst>
            <pc:docMk/>
            <pc:sldMk cId="117352611" sldId="263"/>
            <ac:spMk id="149" creationId="{E31FA10A-2E44-4D64-AD47-3EEC26AEEB49}"/>
          </ac:spMkLst>
        </pc:spChg>
        <pc:spChg chg="del">
          <ac:chgData name="Pascalle Cup" userId="acdf420d-3d1b-463e-9173-44ff0cd1b36a" providerId="ADAL" clId="{38307F91-F5FF-4A57-AB83-A7D6FF7AAA84}" dt="2020-03-11T18:37:59.177" v="444" actId="26606"/>
          <ac:spMkLst>
            <pc:docMk/>
            <pc:sldMk cId="117352611" sldId="263"/>
            <ac:spMk id="151" creationId="{C483EFFB-E3B2-4AF9-A542-1A4030FA072F}"/>
          </ac:spMkLst>
        </pc:spChg>
        <pc:spChg chg="del">
          <ac:chgData name="Pascalle Cup" userId="acdf420d-3d1b-463e-9173-44ff0cd1b36a" providerId="ADAL" clId="{38307F91-F5FF-4A57-AB83-A7D6FF7AAA84}" dt="2020-03-11T18:37:59.177" v="444" actId="26606"/>
          <ac:spMkLst>
            <pc:docMk/>
            <pc:sldMk cId="117352611" sldId="263"/>
            <ac:spMk id="153" creationId="{5E63397E-9222-4BCE-A1CE-733CC8D73D73}"/>
          </ac:spMkLst>
        </pc:spChg>
        <pc:spChg chg="add del">
          <ac:chgData name="Pascalle Cup" userId="acdf420d-3d1b-463e-9173-44ff0cd1b36a" providerId="ADAL" clId="{38307F91-F5FF-4A57-AB83-A7D6FF7AAA84}" dt="2020-03-11T18:39:26.574" v="463"/>
          <ac:spMkLst>
            <pc:docMk/>
            <pc:sldMk cId="117352611" sldId="263"/>
            <ac:spMk id="192" creationId="{904DB13E-F722-4ED6-BB00-556651E95281}"/>
          </ac:spMkLst>
        </pc:spChg>
        <pc:spChg chg="add del">
          <ac:chgData name="Pascalle Cup" userId="acdf420d-3d1b-463e-9173-44ff0cd1b36a" providerId="ADAL" clId="{38307F91-F5FF-4A57-AB83-A7D6FF7AAA84}" dt="2020-03-11T18:39:26.574" v="463"/>
          <ac:spMkLst>
            <pc:docMk/>
            <pc:sldMk cId="117352611" sldId="263"/>
            <ac:spMk id="193" creationId="{9BFBBE2E-1F9E-4A1F-80DC-AFE542763F20}"/>
          </ac:spMkLst>
        </pc:spChg>
        <pc:spChg chg="add del">
          <ac:chgData name="Pascalle Cup" userId="acdf420d-3d1b-463e-9173-44ff0cd1b36a" providerId="ADAL" clId="{38307F91-F5FF-4A57-AB83-A7D6FF7AAA84}" dt="2020-03-11T18:39:26.574" v="463"/>
          <ac:spMkLst>
            <pc:docMk/>
            <pc:sldMk cId="117352611" sldId="263"/>
            <ac:spMk id="194" creationId="{312C1FD2-BCF6-4E4B-88E2-32BB52C7151A}"/>
          </ac:spMkLst>
        </pc:spChg>
        <pc:spChg chg="add del">
          <ac:chgData name="Pascalle Cup" userId="acdf420d-3d1b-463e-9173-44ff0cd1b36a" providerId="ADAL" clId="{38307F91-F5FF-4A57-AB83-A7D6FF7AAA84}" dt="2020-03-11T18:39:26.574" v="463"/>
          <ac:spMkLst>
            <pc:docMk/>
            <pc:sldMk cId="117352611" sldId="263"/>
            <ac:spMk id="195" creationId="{2CE109AD-B701-4957-9648-E9D9FC641D8F}"/>
          </ac:spMkLst>
        </pc:spChg>
        <pc:spChg chg="add del">
          <ac:chgData name="Pascalle Cup" userId="acdf420d-3d1b-463e-9173-44ff0cd1b36a" providerId="ADAL" clId="{38307F91-F5FF-4A57-AB83-A7D6FF7AAA84}" dt="2020-03-11T18:39:26.574" v="463"/>
          <ac:spMkLst>
            <pc:docMk/>
            <pc:sldMk cId="117352611" sldId="263"/>
            <ac:spMk id="200" creationId="{D643BC8F-7DF4-465A-98A1-D4C6665398B7}"/>
          </ac:spMkLst>
        </pc:spChg>
        <pc:spChg chg="add del">
          <ac:chgData name="Pascalle Cup" userId="acdf420d-3d1b-463e-9173-44ff0cd1b36a" providerId="ADAL" clId="{38307F91-F5FF-4A57-AB83-A7D6FF7AAA84}" dt="2020-03-11T18:39:26.574" v="463"/>
          <ac:spMkLst>
            <pc:docMk/>
            <pc:sldMk cId="117352611" sldId="263"/>
            <ac:spMk id="201" creationId="{77233F1F-CBD0-4DDA-980E-6E3D313CC030}"/>
          </ac:spMkLst>
        </pc:spChg>
        <pc:spChg chg="add del">
          <ac:chgData name="Pascalle Cup" userId="acdf420d-3d1b-463e-9173-44ff0cd1b36a" providerId="ADAL" clId="{38307F91-F5FF-4A57-AB83-A7D6FF7AAA84}" dt="2020-03-11T18:39:26.574" v="463"/>
          <ac:spMkLst>
            <pc:docMk/>
            <pc:sldMk cId="117352611" sldId="263"/>
            <ac:spMk id="202" creationId="{7A2A262E-A3F6-49F9-AD3E-B7F52DFD118C}"/>
          </ac:spMkLst>
        </pc:spChg>
        <pc:spChg chg="add del">
          <ac:chgData name="Pascalle Cup" userId="acdf420d-3d1b-463e-9173-44ff0cd1b36a" providerId="ADAL" clId="{38307F91-F5FF-4A57-AB83-A7D6FF7AAA84}" dt="2020-03-11T18:39:26.574" v="463"/>
          <ac:spMkLst>
            <pc:docMk/>
            <pc:sldMk cId="117352611" sldId="263"/>
            <ac:spMk id="203" creationId="{2AC9B192-E33B-41BC-8875-D6F6D4471C21}"/>
          </ac:spMkLst>
        </pc:spChg>
        <pc:spChg chg="add del">
          <ac:chgData name="Pascalle Cup" userId="acdf420d-3d1b-463e-9173-44ff0cd1b36a" providerId="ADAL" clId="{38307F91-F5FF-4A57-AB83-A7D6FF7AAA84}" dt="2020-03-11T18:39:26.574" v="463"/>
          <ac:spMkLst>
            <pc:docMk/>
            <pc:sldMk cId="117352611" sldId="263"/>
            <ac:spMk id="204" creationId="{E36C4E11-7E1C-4B94-9E8D-A610C7EC19DF}"/>
          </ac:spMkLst>
        </pc:spChg>
        <pc:spChg chg="add del">
          <ac:chgData name="Pascalle Cup" userId="acdf420d-3d1b-463e-9173-44ff0cd1b36a" providerId="ADAL" clId="{38307F91-F5FF-4A57-AB83-A7D6FF7AAA84}" dt="2020-03-11T18:39:26.574" v="463"/>
          <ac:spMkLst>
            <pc:docMk/>
            <pc:sldMk cId="117352611" sldId="263"/>
            <ac:spMk id="205" creationId="{BADC6DE7-27D3-4E0D-9F87-BCF01C834D13}"/>
          </ac:spMkLst>
        </pc:spChg>
        <pc:spChg chg="add del">
          <ac:chgData name="Pascalle Cup" userId="acdf420d-3d1b-463e-9173-44ff0cd1b36a" providerId="ADAL" clId="{38307F91-F5FF-4A57-AB83-A7D6FF7AAA84}" dt="2020-03-12T10:34:54.531" v="890" actId="26606"/>
          <ac:spMkLst>
            <pc:docMk/>
            <pc:sldMk cId="117352611" sldId="263"/>
            <ac:spMk id="1032" creationId="{18F923FF-DD0C-4FD3-A1B4-68DFA511C82D}"/>
          </ac:spMkLst>
        </pc:spChg>
        <pc:spChg chg="add del">
          <ac:chgData name="Pascalle Cup" userId="acdf420d-3d1b-463e-9173-44ff0cd1b36a" providerId="ADAL" clId="{38307F91-F5FF-4A57-AB83-A7D6FF7AAA84}" dt="2020-03-12T10:34:54.531" v="890" actId="26606"/>
          <ac:spMkLst>
            <pc:docMk/>
            <pc:sldMk cId="117352611" sldId="263"/>
            <ac:spMk id="1033" creationId="{114A821F-8663-46BA-8CC0-D4C44F639F3A}"/>
          </ac:spMkLst>
        </pc:spChg>
        <pc:spChg chg="add del">
          <ac:chgData name="Pascalle Cup" userId="acdf420d-3d1b-463e-9173-44ff0cd1b36a" providerId="ADAL" clId="{38307F91-F5FF-4A57-AB83-A7D6FF7AAA84}" dt="2020-03-12T10:34:54.531" v="890" actId="26606"/>
          <ac:spMkLst>
            <pc:docMk/>
            <pc:sldMk cId="117352611" sldId="263"/>
            <ac:spMk id="1034" creationId="{67EF550F-47CE-4FB2-9DAC-12AD835C833D}"/>
          </ac:spMkLst>
        </pc:spChg>
        <pc:spChg chg="add">
          <ac:chgData name="Pascalle Cup" userId="acdf420d-3d1b-463e-9173-44ff0cd1b36a" providerId="ADAL" clId="{38307F91-F5FF-4A57-AB83-A7D6FF7AAA84}" dt="2020-03-12T10:34:54.531" v="890" actId="26606"/>
          <ac:spMkLst>
            <pc:docMk/>
            <pc:sldMk cId="117352611" sldId="263"/>
            <ac:spMk id="1036" creationId="{D898B8EB-E53C-4E72-9817-B4BFCAD73600}"/>
          </ac:spMkLst>
        </pc:spChg>
        <pc:grpChg chg="add del">
          <ac:chgData name="Pascalle Cup" userId="acdf420d-3d1b-463e-9173-44ff0cd1b36a" providerId="ADAL" clId="{38307F91-F5FF-4A57-AB83-A7D6FF7AAA84}" dt="2020-03-11T18:39:45.910" v="469"/>
          <ac:grpSpMkLst>
            <pc:docMk/>
            <pc:sldMk cId="117352611" sldId="263"/>
            <ac:grpSpMk id="79" creationId="{4CB581D0-0B25-4552-8130-B8C8B8D8EA5C}"/>
          </ac:grpSpMkLst>
        </pc:grpChg>
        <pc:grpChg chg="add del">
          <ac:chgData name="Pascalle Cup" userId="acdf420d-3d1b-463e-9173-44ff0cd1b36a" providerId="ADAL" clId="{38307F91-F5FF-4A57-AB83-A7D6FF7AAA84}" dt="2020-03-11T18:39:26.574" v="463"/>
          <ac:grpSpMkLst>
            <pc:docMk/>
            <pc:sldMk cId="117352611" sldId="263"/>
            <ac:grpSpMk id="196" creationId="{E26428D7-C6F3-473D-A360-A3F5C3E8728C}"/>
          </ac:grpSpMkLst>
        </pc:grpChg>
        <pc:picChg chg="mod ord">
          <ac:chgData name="Pascalle Cup" userId="acdf420d-3d1b-463e-9173-44ff0cd1b36a" providerId="ADAL" clId="{38307F91-F5FF-4A57-AB83-A7D6FF7AAA84}" dt="2020-03-12T10:34:54.531" v="890" actId="26606"/>
          <ac:picMkLst>
            <pc:docMk/>
            <pc:sldMk cId="117352611" sldId="263"/>
            <ac:picMk id="4" creationId="{304A19F2-7547-405F-AE05-883B826740CC}"/>
          </ac:picMkLst>
        </pc:picChg>
        <pc:picChg chg="mod ord">
          <ac:chgData name="Pascalle Cup" userId="acdf420d-3d1b-463e-9173-44ff0cd1b36a" providerId="ADAL" clId="{38307F91-F5FF-4A57-AB83-A7D6FF7AAA84}" dt="2020-03-12T10:34:54.531" v="890" actId="26606"/>
          <ac:picMkLst>
            <pc:docMk/>
            <pc:sldMk cId="117352611" sldId="263"/>
            <ac:picMk id="1026" creationId="{A47497EE-A227-48E9-85FB-38C8B0EDF695}"/>
          </ac:picMkLst>
        </pc:picChg>
        <pc:picChg chg="mod ord">
          <ac:chgData name="Pascalle Cup" userId="acdf420d-3d1b-463e-9173-44ff0cd1b36a" providerId="ADAL" clId="{38307F91-F5FF-4A57-AB83-A7D6FF7AAA84}" dt="2020-03-12T10:34:54.531" v="890" actId="26606"/>
          <ac:picMkLst>
            <pc:docMk/>
            <pc:sldMk cId="117352611" sldId="263"/>
            <ac:picMk id="1028" creationId="{0B05580F-B03D-4D3F-BE48-79965E0CF751}"/>
          </ac:picMkLst>
        </pc:picChg>
        <pc:picChg chg="mod ord">
          <ac:chgData name="Pascalle Cup" userId="acdf420d-3d1b-463e-9173-44ff0cd1b36a" providerId="ADAL" clId="{38307F91-F5FF-4A57-AB83-A7D6FF7AAA84}" dt="2020-03-12T10:34:54.531" v="890" actId="26606"/>
          <ac:picMkLst>
            <pc:docMk/>
            <pc:sldMk cId="117352611" sldId="263"/>
            <ac:picMk id="1030" creationId="{3CA5BB58-1F85-46BE-A55B-1C54497AEFDC}"/>
          </ac:picMkLst>
        </pc:picChg>
      </pc:sldChg>
      <pc:sldChg chg="addSp delSp modSp mod setBg delDesignElem">
        <pc:chgData name="Pascalle Cup" userId="acdf420d-3d1b-463e-9173-44ff0cd1b36a" providerId="ADAL" clId="{38307F91-F5FF-4A57-AB83-A7D6FF7AAA84}" dt="2020-03-12T19:39:03.127" v="1979" actId="20577"/>
        <pc:sldMkLst>
          <pc:docMk/>
          <pc:sldMk cId="3357757534" sldId="264"/>
        </pc:sldMkLst>
        <pc:spChg chg="mod">
          <ac:chgData name="Pascalle Cup" userId="acdf420d-3d1b-463e-9173-44ff0cd1b36a" providerId="ADAL" clId="{38307F91-F5FF-4A57-AB83-A7D6FF7AAA84}" dt="2020-03-11T18:39:21.169" v="458" actId="26606"/>
          <ac:spMkLst>
            <pc:docMk/>
            <pc:sldMk cId="3357757534" sldId="264"/>
            <ac:spMk id="2" creationId="{4BFE0642-3E1B-4C1D-A058-BC64734DB9EB}"/>
          </ac:spMkLst>
        </pc:spChg>
        <pc:spChg chg="mod">
          <ac:chgData name="Pascalle Cup" userId="acdf420d-3d1b-463e-9173-44ff0cd1b36a" providerId="ADAL" clId="{38307F91-F5FF-4A57-AB83-A7D6FF7AAA84}" dt="2020-03-12T19:39:03.127" v="1979" actId="20577"/>
          <ac:spMkLst>
            <pc:docMk/>
            <pc:sldMk cId="3357757534" sldId="264"/>
            <ac:spMk id="3" creationId="{67B432FE-ED9C-472C-8D54-60A14AAE3D11}"/>
          </ac:spMkLst>
        </pc:spChg>
        <pc:spChg chg="add del">
          <ac:chgData name="Pascalle Cup" userId="acdf420d-3d1b-463e-9173-44ff0cd1b36a" providerId="ADAL" clId="{38307F91-F5FF-4A57-AB83-A7D6FF7AAA84}" dt="2020-03-11T18:39:45.910" v="469"/>
          <ac:spMkLst>
            <pc:docMk/>
            <pc:sldMk cId="3357757534" sldId="264"/>
            <ac:spMk id="5" creationId="{FFE2FE29-1120-4FE4-9FDA-311CBA66F438}"/>
          </ac:spMkLst>
        </pc:spChg>
        <pc:spChg chg="add del">
          <ac:chgData name="Pascalle Cup" userId="acdf420d-3d1b-463e-9173-44ff0cd1b36a" providerId="ADAL" clId="{38307F91-F5FF-4A57-AB83-A7D6FF7AAA84}" dt="2020-03-11T18:39:45.910" v="469"/>
          <ac:spMkLst>
            <pc:docMk/>
            <pc:sldMk cId="3357757534" sldId="264"/>
            <ac:spMk id="6" creationId="{DDD926EC-6F88-4D89-9AED-1C4C1AC00E22}"/>
          </ac:spMkLst>
        </pc:spChg>
        <pc:spChg chg="add del">
          <ac:chgData name="Pascalle Cup" userId="acdf420d-3d1b-463e-9173-44ff0cd1b36a" providerId="ADAL" clId="{38307F91-F5FF-4A57-AB83-A7D6FF7AAA84}" dt="2020-03-11T18:39:45.910" v="469"/>
          <ac:spMkLst>
            <pc:docMk/>
            <pc:sldMk cId="3357757534" sldId="264"/>
            <ac:spMk id="7" creationId="{A210685A-6235-45A7-850D-A6F555466EF7}"/>
          </ac:spMkLst>
        </pc:spChg>
        <pc:spChg chg="add del">
          <ac:chgData name="Pascalle Cup" userId="acdf420d-3d1b-463e-9173-44ff0cd1b36a" providerId="ADAL" clId="{38307F91-F5FF-4A57-AB83-A7D6FF7AAA84}" dt="2020-03-11T18:15:17.897" v="239" actId="26606"/>
          <ac:spMkLst>
            <pc:docMk/>
            <pc:sldMk cId="3357757534" sldId="264"/>
            <ac:spMk id="8" creationId="{9A297797-5C89-4791-8204-AB071FA1FBCA}"/>
          </ac:spMkLst>
        </pc:spChg>
        <pc:spChg chg="add del">
          <ac:chgData name="Pascalle Cup" userId="acdf420d-3d1b-463e-9173-44ff0cd1b36a" providerId="ADAL" clId="{38307F91-F5FF-4A57-AB83-A7D6FF7AAA84}" dt="2020-03-11T18:15:17.897" v="239" actId="26606"/>
          <ac:spMkLst>
            <pc:docMk/>
            <pc:sldMk cId="3357757534" sldId="264"/>
            <ac:spMk id="10" creationId="{569BBA9B-8F4E-4D2B-BEFA-41A475443377}"/>
          </ac:spMkLst>
        </pc:spChg>
        <pc:spChg chg="add del">
          <ac:chgData name="Pascalle Cup" userId="acdf420d-3d1b-463e-9173-44ff0cd1b36a" providerId="ADAL" clId="{38307F91-F5FF-4A57-AB83-A7D6FF7AAA84}" dt="2020-03-11T18:15:17.897" v="239" actId="26606"/>
          <ac:spMkLst>
            <pc:docMk/>
            <pc:sldMk cId="3357757534" sldId="264"/>
            <ac:spMk id="12" creationId="{851012D1-8033-40B1-9EC0-91390FFC7403}"/>
          </ac:spMkLst>
        </pc:spChg>
        <pc:spChg chg="add del">
          <ac:chgData name="Pascalle Cup" userId="acdf420d-3d1b-463e-9173-44ff0cd1b36a" providerId="ADAL" clId="{38307F91-F5FF-4A57-AB83-A7D6FF7AAA84}" dt="2020-03-11T18:15:17.897" v="239" actId="26606"/>
          <ac:spMkLst>
            <pc:docMk/>
            <pc:sldMk cId="3357757534" sldId="264"/>
            <ac:spMk id="14" creationId="{2E80C965-DB6D-4F81-9E9E-B027384D0BD6}"/>
          </ac:spMkLst>
        </pc:spChg>
        <pc:spChg chg="add del">
          <ac:chgData name="Pascalle Cup" userId="acdf420d-3d1b-463e-9173-44ff0cd1b36a" providerId="ADAL" clId="{38307F91-F5FF-4A57-AB83-A7D6FF7AAA84}" dt="2020-03-11T18:15:17.897" v="239" actId="26606"/>
          <ac:spMkLst>
            <pc:docMk/>
            <pc:sldMk cId="3357757534" sldId="264"/>
            <ac:spMk id="16" creationId="{D291F021-C45C-4D44-A2B8-A789E386CC42}"/>
          </ac:spMkLst>
        </pc:spChg>
        <pc:spChg chg="add del">
          <ac:chgData name="Pascalle Cup" userId="acdf420d-3d1b-463e-9173-44ff0cd1b36a" providerId="ADAL" clId="{38307F91-F5FF-4A57-AB83-A7D6FF7AAA84}" dt="2020-03-11T18:37:51.408" v="443" actId="26606"/>
          <ac:spMkLst>
            <pc:docMk/>
            <pc:sldMk cId="3357757534" sldId="264"/>
            <ac:spMk id="21" creationId="{DC8C3900-B8A1-4965-88E6-CBCBFE067207}"/>
          </ac:spMkLst>
        </pc:spChg>
        <pc:spChg chg="add del">
          <ac:chgData name="Pascalle Cup" userId="acdf420d-3d1b-463e-9173-44ff0cd1b36a" providerId="ADAL" clId="{38307F91-F5FF-4A57-AB83-A7D6FF7AAA84}" dt="2020-03-11T18:39:11.408" v="454"/>
          <ac:spMkLst>
            <pc:docMk/>
            <pc:sldMk cId="3357757534" sldId="264"/>
            <ac:spMk id="26" creationId="{64F519EA-836C-4E21-87EE-CE7AB018636F}"/>
          </ac:spMkLst>
        </pc:spChg>
        <pc:spChg chg="add del">
          <ac:chgData name="Pascalle Cup" userId="acdf420d-3d1b-463e-9173-44ff0cd1b36a" providerId="ADAL" clId="{38307F91-F5FF-4A57-AB83-A7D6FF7AAA84}" dt="2020-03-11T18:39:11.408" v="454"/>
          <ac:spMkLst>
            <pc:docMk/>
            <pc:sldMk cId="3357757534" sldId="264"/>
            <ac:spMk id="28" creationId="{E3E51905-F374-4E1A-97CF-B741584B74D5}"/>
          </ac:spMkLst>
        </pc:spChg>
        <pc:spChg chg="add del">
          <ac:chgData name="Pascalle Cup" userId="acdf420d-3d1b-463e-9173-44ff0cd1b36a" providerId="ADAL" clId="{38307F91-F5FF-4A57-AB83-A7D6FF7AAA84}" dt="2020-03-11T18:39:11.408" v="454"/>
          <ac:spMkLst>
            <pc:docMk/>
            <pc:sldMk cId="3357757534" sldId="264"/>
            <ac:spMk id="30" creationId="{A210685A-6235-45A7-850D-A6F555466EF7}"/>
          </ac:spMkLst>
        </pc:spChg>
        <pc:spChg chg="add">
          <ac:chgData name="Pascalle Cup" userId="acdf420d-3d1b-463e-9173-44ff0cd1b36a" providerId="ADAL" clId="{38307F91-F5FF-4A57-AB83-A7D6FF7AAA84}" dt="2020-03-11T18:40:12.052" v="472" actId="26606"/>
          <ac:spMkLst>
            <pc:docMk/>
            <pc:sldMk cId="3357757534" sldId="264"/>
            <ac:spMk id="98" creationId="{FFE2FE29-1120-4FE4-9FDA-311CBA66F438}"/>
          </ac:spMkLst>
        </pc:spChg>
        <pc:spChg chg="add">
          <ac:chgData name="Pascalle Cup" userId="acdf420d-3d1b-463e-9173-44ff0cd1b36a" providerId="ADAL" clId="{38307F91-F5FF-4A57-AB83-A7D6FF7AAA84}" dt="2020-03-11T18:40:12.052" v="472" actId="26606"/>
          <ac:spMkLst>
            <pc:docMk/>
            <pc:sldMk cId="3357757534" sldId="264"/>
            <ac:spMk id="99" creationId="{DDD926EC-6F88-4D89-9AED-1C4C1AC00E22}"/>
          </ac:spMkLst>
        </pc:spChg>
        <pc:spChg chg="add">
          <ac:chgData name="Pascalle Cup" userId="acdf420d-3d1b-463e-9173-44ff0cd1b36a" providerId="ADAL" clId="{38307F91-F5FF-4A57-AB83-A7D6FF7AAA84}" dt="2020-03-11T18:40:12.052" v="472" actId="26606"/>
          <ac:spMkLst>
            <pc:docMk/>
            <pc:sldMk cId="3357757534" sldId="264"/>
            <ac:spMk id="100" creationId="{A210685A-6235-45A7-850D-A6F555466EF7}"/>
          </ac:spMkLst>
        </pc:spChg>
        <pc:grpChg chg="add del">
          <ac:chgData name="Pascalle Cup" userId="acdf420d-3d1b-463e-9173-44ff0cd1b36a" providerId="ADAL" clId="{38307F91-F5FF-4A57-AB83-A7D6FF7AAA84}" dt="2020-03-11T18:39:45.910" v="469"/>
          <ac:grpSpMkLst>
            <pc:docMk/>
            <pc:sldMk cId="3357757534" sldId="264"/>
            <ac:grpSpMk id="9" creationId="{13BE3671-0C43-4D05-A267-3400AD091C75}"/>
          </ac:grpSpMkLst>
        </pc:grpChg>
        <pc:grpChg chg="add del">
          <ac:chgData name="Pascalle Cup" userId="acdf420d-3d1b-463e-9173-44ff0cd1b36a" providerId="ADAL" clId="{38307F91-F5FF-4A57-AB83-A7D6FF7AAA84}" dt="2020-03-11T18:39:11.408" v="454"/>
          <ac:grpSpMkLst>
            <pc:docMk/>
            <pc:sldMk cId="3357757534" sldId="264"/>
            <ac:grpSpMk id="32" creationId="{C833A70A-9722-46F0-A5EB-C72F78747079}"/>
          </ac:grpSpMkLst>
        </pc:grpChg>
        <pc:grpChg chg="add del">
          <ac:chgData name="Pascalle Cup" userId="acdf420d-3d1b-463e-9173-44ff0cd1b36a" providerId="ADAL" clId="{38307F91-F5FF-4A57-AB83-A7D6FF7AAA84}" dt="2020-03-11T18:39:45.910" v="469"/>
          <ac:grpSpMkLst>
            <pc:docMk/>
            <pc:sldMk cId="3357757534" sldId="264"/>
            <ac:grpSpMk id="97" creationId="{283F107F-9294-4679-B247-91D8556A6EFE}"/>
          </ac:grpSpMkLst>
        </pc:grpChg>
        <pc:grpChg chg="add">
          <ac:chgData name="Pascalle Cup" userId="acdf420d-3d1b-463e-9173-44ff0cd1b36a" providerId="ADAL" clId="{38307F91-F5FF-4A57-AB83-A7D6FF7AAA84}" dt="2020-03-11T18:40:12.052" v="472" actId="26606"/>
          <ac:grpSpMkLst>
            <pc:docMk/>
            <pc:sldMk cId="3357757534" sldId="264"/>
            <ac:grpSpMk id="101" creationId="{13BE3671-0C43-4D05-A267-3400AD091C75}"/>
          </ac:grpSpMkLst>
        </pc:grpChg>
        <pc:grpChg chg="add">
          <ac:chgData name="Pascalle Cup" userId="acdf420d-3d1b-463e-9173-44ff0cd1b36a" providerId="ADAL" clId="{38307F91-F5FF-4A57-AB83-A7D6FF7AAA84}" dt="2020-03-11T18:40:12.052" v="472" actId="26606"/>
          <ac:grpSpMkLst>
            <pc:docMk/>
            <pc:sldMk cId="3357757534" sldId="264"/>
            <ac:grpSpMk id="143" creationId="{283F107F-9294-4679-B247-91D8556A6EFE}"/>
          </ac:grpSpMkLst>
        </pc:grpChg>
      </pc:sldChg>
      <pc:sldChg chg="del">
        <pc:chgData name="Pascalle Cup" userId="acdf420d-3d1b-463e-9173-44ff0cd1b36a" providerId="ADAL" clId="{38307F91-F5FF-4A57-AB83-A7D6FF7AAA84}" dt="2020-03-11T18:10:56.234" v="4"/>
        <pc:sldMkLst>
          <pc:docMk/>
          <pc:sldMk cId="4159768415" sldId="277"/>
        </pc:sldMkLst>
      </pc:sldChg>
      <pc:sldChg chg="addSp delSp modSp del mod setBg delDesignElem">
        <pc:chgData name="Pascalle Cup" userId="acdf420d-3d1b-463e-9173-44ff0cd1b36a" providerId="ADAL" clId="{38307F91-F5FF-4A57-AB83-A7D6FF7AAA84}" dt="2020-03-11T18:39:51.365" v="471" actId="26606"/>
        <pc:sldMkLst>
          <pc:docMk/>
          <pc:sldMk cId="2098130303" sldId="278"/>
        </pc:sldMkLst>
        <pc:spChg chg="mod ord">
          <ac:chgData name="Pascalle Cup" userId="acdf420d-3d1b-463e-9173-44ff0cd1b36a" providerId="ADAL" clId="{38307F91-F5FF-4A57-AB83-A7D6FF7AAA84}" dt="2020-03-11T18:39:51.365" v="471" actId="26606"/>
          <ac:spMkLst>
            <pc:docMk/>
            <pc:sldMk cId="2098130303" sldId="278"/>
            <ac:spMk id="2" creationId="{69898790-7161-41BE-BD94-22D48BBC8398}"/>
          </ac:spMkLst>
        </pc:spChg>
        <pc:spChg chg="add">
          <ac:chgData name="Pascalle Cup" userId="acdf420d-3d1b-463e-9173-44ff0cd1b36a" providerId="ADAL" clId="{38307F91-F5FF-4A57-AB83-A7D6FF7AAA84}" dt="2020-03-11T18:39:51.365" v="471" actId="26606"/>
          <ac:spMkLst>
            <pc:docMk/>
            <pc:sldMk cId="2098130303" sldId="278"/>
            <ac:spMk id="5" creationId="{0BC9EFE1-D8CB-4668-9980-DB108327A794}"/>
          </ac:spMkLst>
        </pc:spChg>
        <pc:spChg chg="add">
          <ac:chgData name="Pascalle Cup" userId="acdf420d-3d1b-463e-9173-44ff0cd1b36a" providerId="ADAL" clId="{38307F91-F5FF-4A57-AB83-A7D6FF7AAA84}" dt="2020-03-11T18:39:51.365" v="471" actId="26606"/>
          <ac:spMkLst>
            <pc:docMk/>
            <pc:sldMk cId="2098130303" sldId="278"/>
            <ac:spMk id="7" creationId="{77DA6D33-2D62-458C-BF5D-DBF612FD557E}"/>
          </ac:spMkLst>
        </pc:spChg>
        <pc:spChg chg="add del">
          <ac:chgData name="Pascalle Cup" userId="acdf420d-3d1b-463e-9173-44ff0cd1b36a" providerId="ADAL" clId="{38307F91-F5FF-4A57-AB83-A7D6FF7AAA84}" dt="2020-03-11T18:38:40.491" v="451" actId="26606"/>
          <ac:spMkLst>
            <pc:docMk/>
            <pc:sldMk cId="2098130303" sldId="278"/>
            <ac:spMk id="8" creationId="{904DB13E-F722-4ED6-BB00-556651E95281}"/>
          </ac:spMkLst>
        </pc:spChg>
        <pc:spChg chg="add del">
          <ac:chgData name="Pascalle Cup" userId="acdf420d-3d1b-463e-9173-44ff0cd1b36a" providerId="ADAL" clId="{38307F91-F5FF-4A57-AB83-A7D6FF7AAA84}" dt="2020-03-11T18:38:40.491" v="451" actId="26606"/>
          <ac:spMkLst>
            <pc:docMk/>
            <pc:sldMk cId="2098130303" sldId="278"/>
            <ac:spMk id="10" creationId="{1E8D93C5-28EB-42D0-86CE-D804955653CC}"/>
          </ac:spMkLst>
        </pc:spChg>
        <pc:spChg chg="add del">
          <ac:chgData name="Pascalle Cup" userId="acdf420d-3d1b-463e-9173-44ff0cd1b36a" providerId="ADAL" clId="{38307F91-F5FF-4A57-AB83-A7D6FF7AAA84}" dt="2020-03-11T18:38:40.491" v="451" actId="26606"/>
          <ac:spMkLst>
            <pc:docMk/>
            <pc:sldMk cId="2098130303" sldId="278"/>
            <ac:spMk id="12" creationId="{AB1B1E7D-F76D-4744-AF85-239E6998A4C5}"/>
          </ac:spMkLst>
        </pc:spChg>
        <pc:spChg chg="add del">
          <ac:chgData name="Pascalle Cup" userId="acdf420d-3d1b-463e-9173-44ff0cd1b36a" providerId="ADAL" clId="{38307F91-F5FF-4A57-AB83-A7D6FF7AAA84}" dt="2020-03-11T18:38:40.491" v="451" actId="26606"/>
          <ac:spMkLst>
            <pc:docMk/>
            <pc:sldMk cId="2098130303" sldId="278"/>
            <ac:spMk id="14" creationId="{3BB65211-00DB-45B6-A223-033B2D19CBE8}"/>
          </ac:spMkLst>
        </pc:spChg>
        <pc:spChg chg="add del">
          <ac:chgData name="Pascalle Cup" userId="acdf420d-3d1b-463e-9173-44ff0cd1b36a" providerId="ADAL" clId="{38307F91-F5FF-4A57-AB83-A7D6FF7AAA84}" dt="2020-03-11T18:38:40.491" v="451" actId="26606"/>
          <ac:spMkLst>
            <pc:docMk/>
            <pc:sldMk cId="2098130303" sldId="278"/>
            <ac:spMk id="21" creationId="{08F455B7-514F-4326-8EA9-442D7F26CBB0}"/>
          </ac:spMkLst>
        </pc:spChg>
        <pc:spChg chg="add del">
          <ac:chgData name="Pascalle Cup" userId="acdf420d-3d1b-463e-9173-44ff0cd1b36a" providerId="ADAL" clId="{38307F91-F5FF-4A57-AB83-A7D6FF7AAA84}" dt="2020-03-11T18:38:40.491" v="451" actId="26606"/>
          <ac:spMkLst>
            <pc:docMk/>
            <pc:sldMk cId="2098130303" sldId="278"/>
            <ac:spMk id="23" creationId="{27A9C548-0579-4864-92A3-093842E89D88}"/>
          </ac:spMkLst>
        </pc:spChg>
        <pc:spChg chg="add del">
          <ac:chgData name="Pascalle Cup" userId="acdf420d-3d1b-463e-9173-44ff0cd1b36a" providerId="ADAL" clId="{38307F91-F5FF-4A57-AB83-A7D6FF7AAA84}" dt="2020-03-11T18:38:40.491" v="451" actId="26606"/>
          <ac:spMkLst>
            <pc:docMk/>
            <pc:sldMk cId="2098130303" sldId="278"/>
            <ac:spMk id="25" creationId="{DD4224F0-9A4A-420C-82F8-2B67484DB526}"/>
          </ac:spMkLst>
        </pc:spChg>
        <pc:spChg chg="add del">
          <ac:chgData name="Pascalle Cup" userId="acdf420d-3d1b-463e-9173-44ff0cd1b36a" providerId="ADAL" clId="{38307F91-F5FF-4A57-AB83-A7D6FF7AAA84}" dt="2020-03-11T18:38:40.491" v="451" actId="26606"/>
          <ac:spMkLst>
            <pc:docMk/>
            <pc:sldMk cId="2098130303" sldId="278"/>
            <ac:spMk id="27" creationId="{57525A5F-CDD4-4EB3-9187-2A0E9EA15041}"/>
          </ac:spMkLst>
        </pc:spChg>
        <pc:spChg chg="add del">
          <ac:chgData name="Pascalle Cup" userId="acdf420d-3d1b-463e-9173-44ff0cd1b36a" providerId="ADAL" clId="{38307F91-F5FF-4A57-AB83-A7D6FF7AAA84}" dt="2020-03-11T18:38:40.491" v="451" actId="26606"/>
          <ac:spMkLst>
            <pc:docMk/>
            <pc:sldMk cId="2098130303" sldId="278"/>
            <ac:spMk id="29" creationId="{08F5B423-DA6A-4E80-B3CA-549A442C8FB4}"/>
          </ac:spMkLst>
        </pc:spChg>
        <pc:spChg chg="add del">
          <ac:chgData name="Pascalle Cup" userId="acdf420d-3d1b-463e-9173-44ff0cd1b36a" providerId="ADAL" clId="{38307F91-F5FF-4A57-AB83-A7D6FF7AAA84}" dt="2020-03-11T18:38:40.491" v="451" actId="26606"/>
          <ac:spMkLst>
            <pc:docMk/>
            <pc:sldMk cId="2098130303" sldId="278"/>
            <ac:spMk id="31" creationId="{738170B5-3ECC-493B-85FA-6905971AD17E}"/>
          </ac:spMkLst>
        </pc:spChg>
        <pc:spChg chg="add del">
          <ac:chgData name="Pascalle Cup" userId="acdf420d-3d1b-463e-9173-44ff0cd1b36a" providerId="ADAL" clId="{38307F91-F5FF-4A57-AB83-A7D6FF7AAA84}" dt="2020-03-11T18:38:40.476" v="450" actId="26606"/>
          <ac:spMkLst>
            <pc:docMk/>
            <pc:sldMk cId="2098130303" sldId="278"/>
            <ac:spMk id="42" creationId="{904DB13E-F722-4ED6-BB00-556651E95281}"/>
          </ac:spMkLst>
        </pc:spChg>
        <pc:spChg chg="add del">
          <ac:chgData name="Pascalle Cup" userId="acdf420d-3d1b-463e-9173-44ff0cd1b36a" providerId="ADAL" clId="{38307F91-F5FF-4A57-AB83-A7D6FF7AAA84}" dt="2020-03-11T18:38:40.476" v="450" actId="26606"/>
          <ac:spMkLst>
            <pc:docMk/>
            <pc:sldMk cId="2098130303" sldId="278"/>
            <ac:spMk id="44" creationId="{1419E3D9-C5FB-41A9-B6D2-DFB210BB6211}"/>
          </ac:spMkLst>
        </pc:spChg>
        <pc:spChg chg="add del">
          <ac:chgData name="Pascalle Cup" userId="acdf420d-3d1b-463e-9173-44ff0cd1b36a" providerId="ADAL" clId="{38307F91-F5FF-4A57-AB83-A7D6FF7AAA84}" dt="2020-03-11T18:38:40.476" v="450" actId="26606"/>
          <ac:spMkLst>
            <pc:docMk/>
            <pc:sldMk cId="2098130303" sldId="278"/>
            <ac:spMk id="46" creationId="{367909BF-1DF7-4ACE-8F58-6CF719BB27E5}"/>
          </ac:spMkLst>
        </pc:spChg>
        <pc:spChg chg="add del">
          <ac:chgData name="Pascalle Cup" userId="acdf420d-3d1b-463e-9173-44ff0cd1b36a" providerId="ADAL" clId="{38307F91-F5FF-4A57-AB83-A7D6FF7AAA84}" dt="2020-03-11T18:38:40.476" v="450" actId="26606"/>
          <ac:spMkLst>
            <pc:docMk/>
            <pc:sldMk cId="2098130303" sldId="278"/>
            <ac:spMk id="48" creationId="{89E8BEDB-0BBC-4F21-9CFB-8530D664C343}"/>
          </ac:spMkLst>
        </pc:spChg>
        <pc:spChg chg="add del">
          <ac:chgData name="Pascalle Cup" userId="acdf420d-3d1b-463e-9173-44ff0cd1b36a" providerId="ADAL" clId="{38307F91-F5FF-4A57-AB83-A7D6FF7AAA84}" dt="2020-03-11T18:38:40.476" v="450" actId="26606"/>
          <ac:spMkLst>
            <pc:docMk/>
            <pc:sldMk cId="2098130303" sldId="278"/>
            <ac:spMk id="55" creationId="{420551B3-B4DA-48EE-988C-4FAEAEB5CE98}"/>
          </ac:spMkLst>
        </pc:spChg>
        <pc:spChg chg="add del">
          <ac:chgData name="Pascalle Cup" userId="acdf420d-3d1b-463e-9173-44ff0cd1b36a" providerId="ADAL" clId="{38307F91-F5FF-4A57-AB83-A7D6FF7AAA84}" dt="2020-03-11T18:38:40.476" v="450" actId="26606"/>
          <ac:spMkLst>
            <pc:docMk/>
            <pc:sldMk cId="2098130303" sldId="278"/>
            <ac:spMk id="57" creationId="{9D879A56-BA4A-47BE-B8EA-643910D696DB}"/>
          </ac:spMkLst>
        </pc:spChg>
        <pc:spChg chg="add del">
          <ac:chgData name="Pascalle Cup" userId="acdf420d-3d1b-463e-9173-44ff0cd1b36a" providerId="ADAL" clId="{38307F91-F5FF-4A57-AB83-A7D6FF7AAA84}" dt="2020-03-11T18:38:40.476" v="450" actId="26606"/>
          <ac:spMkLst>
            <pc:docMk/>
            <pc:sldMk cId="2098130303" sldId="278"/>
            <ac:spMk id="59" creationId="{68E7D62B-6F82-4DD0-9764-C143AEAAC198}"/>
          </ac:spMkLst>
        </pc:spChg>
        <pc:spChg chg="add del">
          <ac:chgData name="Pascalle Cup" userId="acdf420d-3d1b-463e-9173-44ff0cd1b36a" providerId="ADAL" clId="{38307F91-F5FF-4A57-AB83-A7D6FF7AAA84}" dt="2020-03-11T18:38:40.476" v="450" actId="26606"/>
          <ac:spMkLst>
            <pc:docMk/>
            <pc:sldMk cId="2098130303" sldId="278"/>
            <ac:spMk id="61" creationId="{9C283B92-B6AF-4FE0-AF35-F51A679051EE}"/>
          </ac:spMkLst>
        </pc:spChg>
        <pc:spChg chg="add del">
          <ac:chgData name="Pascalle Cup" userId="acdf420d-3d1b-463e-9173-44ff0cd1b36a" providerId="ADAL" clId="{38307F91-F5FF-4A57-AB83-A7D6FF7AAA84}" dt="2020-03-11T18:39:26.574" v="463"/>
          <ac:spMkLst>
            <pc:docMk/>
            <pc:sldMk cId="2098130303" sldId="278"/>
            <ac:spMk id="70" creationId="{904DB13E-F722-4ED6-BB00-556651E95281}"/>
          </ac:spMkLst>
        </pc:spChg>
        <pc:spChg chg="add del">
          <ac:chgData name="Pascalle Cup" userId="acdf420d-3d1b-463e-9173-44ff0cd1b36a" providerId="ADAL" clId="{38307F91-F5FF-4A57-AB83-A7D6FF7AAA84}" dt="2020-03-11T18:39:26.574" v="463"/>
          <ac:spMkLst>
            <pc:docMk/>
            <pc:sldMk cId="2098130303" sldId="278"/>
            <ac:spMk id="72" creationId="{1E8D93C5-28EB-42D0-86CE-D804955653CC}"/>
          </ac:spMkLst>
        </pc:spChg>
        <pc:spChg chg="add del">
          <ac:chgData name="Pascalle Cup" userId="acdf420d-3d1b-463e-9173-44ff0cd1b36a" providerId="ADAL" clId="{38307F91-F5FF-4A57-AB83-A7D6FF7AAA84}" dt="2020-03-11T18:39:26.574" v="463"/>
          <ac:spMkLst>
            <pc:docMk/>
            <pc:sldMk cId="2098130303" sldId="278"/>
            <ac:spMk id="73" creationId="{AB1B1E7D-F76D-4744-AF85-239E6998A4C5}"/>
          </ac:spMkLst>
        </pc:spChg>
        <pc:spChg chg="add del">
          <ac:chgData name="Pascalle Cup" userId="acdf420d-3d1b-463e-9173-44ff0cd1b36a" providerId="ADAL" clId="{38307F91-F5FF-4A57-AB83-A7D6FF7AAA84}" dt="2020-03-11T18:39:26.574" v="463"/>
          <ac:spMkLst>
            <pc:docMk/>
            <pc:sldMk cId="2098130303" sldId="278"/>
            <ac:spMk id="74" creationId="{3BB65211-00DB-45B6-A223-033B2D19CBE8}"/>
          </ac:spMkLst>
        </pc:spChg>
        <pc:spChg chg="add del">
          <ac:chgData name="Pascalle Cup" userId="acdf420d-3d1b-463e-9173-44ff0cd1b36a" providerId="ADAL" clId="{38307F91-F5FF-4A57-AB83-A7D6FF7AAA84}" dt="2020-03-11T18:39:26.574" v="463"/>
          <ac:spMkLst>
            <pc:docMk/>
            <pc:sldMk cId="2098130303" sldId="278"/>
            <ac:spMk id="76" creationId="{08F455B7-514F-4326-8EA9-442D7F26CBB0}"/>
          </ac:spMkLst>
        </pc:spChg>
        <pc:spChg chg="add del">
          <ac:chgData name="Pascalle Cup" userId="acdf420d-3d1b-463e-9173-44ff0cd1b36a" providerId="ADAL" clId="{38307F91-F5FF-4A57-AB83-A7D6FF7AAA84}" dt="2020-03-11T18:39:26.574" v="463"/>
          <ac:spMkLst>
            <pc:docMk/>
            <pc:sldMk cId="2098130303" sldId="278"/>
            <ac:spMk id="77" creationId="{27A9C548-0579-4864-92A3-093842E89D88}"/>
          </ac:spMkLst>
        </pc:spChg>
        <pc:spChg chg="add del">
          <ac:chgData name="Pascalle Cup" userId="acdf420d-3d1b-463e-9173-44ff0cd1b36a" providerId="ADAL" clId="{38307F91-F5FF-4A57-AB83-A7D6FF7AAA84}" dt="2020-03-11T18:39:26.574" v="463"/>
          <ac:spMkLst>
            <pc:docMk/>
            <pc:sldMk cId="2098130303" sldId="278"/>
            <ac:spMk id="78" creationId="{DD4224F0-9A4A-420C-82F8-2B67484DB526}"/>
          </ac:spMkLst>
        </pc:spChg>
        <pc:spChg chg="add del">
          <ac:chgData name="Pascalle Cup" userId="acdf420d-3d1b-463e-9173-44ff0cd1b36a" providerId="ADAL" clId="{38307F91-F5FF-4A57-AB83-A7D6FF7AAA84}" dt="2020-03-11T18:39:26.574" v="463"/>
          <ac:spMkLst>
            <pc:docMk/>
            <pc:sldMk cId="2098130303" sldId="278"/>
            <ac:spMk id="79" creationId="{57525A5F-CDD4-4EB3-9187-2A0E9EA15041}"/>
          </ac:spMkLst>
        </pc:spChg>
        <pc:spChg chg="add del">
          <ac:chgData name="Pascalle Cup" userId="acdf420d-3d1b-463e-9173-44ff0cd1b36a" providerId="ADAL" clId="{38307F91-F5FF-4A57-AB83-A7D6FF7AAA84}" dt="2020-03-11T18:39:26.574" v="463"/>
          <ac:spMkLst>
            <pc:docMk/>
            <pc:sldMk cId="2098130303" sldId="278"/>
            <ac:spMk id="80" creationId="{08F5B423-DA6A-4E80-B3CA-549A442C8FB4}"/>
          </ac:spMkLst>
        </pc:spChg>
        <pc:spChg chg="add del">
          <ac:chgData name="Pascalle Cup" userId="acdf420d-3d1b-463e-9173-44ff0cd1b36a" providerId="ADAL" clId="{38307F91-F5FF-4A57-AB83-A7D6FF7AAA84}" dt="2020-03-11T18:39:26.574" v="463"/>
          <ac:spMkLst>
            <pc:docMk/>
            <pc:sldMk cId="2098130303" sldId="278"/>
            <ac:spMk id="81" creationId="{738170B5-3ECC-493B-85FA-6905971AD17E}"/>
          </ac:spMkLst>
        </pc:spChg>
        <pc:grpChg chg="add del">
          <ac:chgData name="Pascalle Cup" userId="acdf420d-3d1b-463e-9173-44ff0cd1b36a" providerId="ADAL" clId="{38307F91-F5FF-4A57-AB83-A7D6FF7AAA84}" dt="2020-03-11T18:38:40.491" v="451" actId="26606"/>
          <ac:grpSpMkLst>
            <pc:docMk/>
            <pc:sldMk cId="2098130303" sldId="278"/>
            <ac:grpSpMk id="16" creationId="{E26428D7-C6F3-473D-A360-A3F5C3E8728C}"/>
          </ac:grpSpMkLst>
        </pc:grpChg>
        <pc:grpChg chg="add del">
          <ac:chgData name="Pascalle Cup" userId="acdf420d-3d1b-463e-9173-44ff0cd1b36a" providerId="ADAL" clId="{38307F91-F5FF-4A57-AB83-A7D6FF7AAA84}" dt="2020-03-11T18:38:40.476" v="450" actId="26606"/>
          <ac:grpSpMkLst>
            <pc:docMk/>
            <pc:sldMk cId="2098130303" sldId="278"/>
            <ac:grpSpMk id="50" creationId="{E26428D7-C6F3-473D-A360-A3F5C3E8728C}"/>
          </ac:grpSpMkLst>
        </pc:grpChg>
        <pc:grpChg chg="add del">
          <ac:chgData name="Pascalle Cup" userId="acdf420d-3d1b-463e-9173-44ff0cd1b36a" providerId="ADAL" clId="{38307F91-F5FF-4A57-AB83-A7D6FF7AAA84}" dt="2020-03-11T18:39:26.574" v="463"/>
          <ac:grpSpMkLst>
            <pc:docMk/>
            <pc:sldMk cId="2098130303" sldId="278"/>
            <ac:grpSpMk id="75" creationId="{E26428D7-C6F3-473D-A360-A3F5C3E8728C}"/>
          </ac:grpSpMkLst>
        </pc:grpChg>
        <pc:picChg chg="mod ord">
          <ac:chgData name="Pascalle Cup" userId="acdf420d-3d1b-463e-9173-44ff0cd1b36a" providerId="ADAL" clId="{38307F91-F5FF-4A57-AB83-A7D6FF7AAA84}" dt="2020-03-11T18:39:51.365" v="471" actId="26606"/>
          <ac:picMkLst>
            <pc:docMk/>
            <pc:sldMk cId="2098130303" sldId="278"/>
            <ac:picMk id="3" creationId="{56836E8F-1E0F-45F6-9785-6DF411CE48E3}"/>
          </ac:picMkLst>
        </pc:picChg>
        <pc:picChg chg="add">
          <ac:chgData name="Pascalle Cup" userId="acdf420d-3d1b-463e-9173-44ff0cd1b36a" providerId="ADAL" clId="{38307F91-F5FF-4A57-AB83-A7D6FF7AAA84}" dt="2020-03-11T18:39:51.365" v="471" actId="26606"/>
          <ac:picMkLst>
            <pc:docMk/>
            <pc:sldMk cId="2098130303" sldId="278"/>
            <ac:picMk id="6" creationId="{7CBAE1BD-B8E4-4029-8AA2-C77E4FED9864}"/>
          </ac:picMkLst>
        </pc:picChg>
        <pc:cxnChg chg="add del">
          <ac:chgData name="Pascalle Cup" userId="acdf420d-3d1b-463e-9173-44ff0cd1b36a" providerId="ADAL" clId="{38307F91-F5FF-4A57-AB83-A7D6FF7AAA84}" dt="2020-03-11T18:38:40.491" v="451" actId="26606"/>
          <ac:cxnSpMkLst>
            <pc:docMk/>
            <pc:sldMk cId="2098130303" sldId="278"/>
            <ac:cxnSpMk id="33" creationId="{F8DD37B8-B6EA-49DC-90EF-F4E3594540AE}"/>
          </ac:cxnSpMkLst>
        </pc:cxnChg>
        <pc:cxnChg chg="add del">
          <ac:chgData name="Pascalle Cup" userId="acdf420d-3d1b-463e-9173-44ff0cd1b36a" providerId="ADAL" clId="{38307F91-F5FF-4A57-AB83-A7D6FF7AAA84}" dt="2020-03-11T18:38:40.491" v="451" actId="26606"/>
          <ac:cxnSpMkLst>
            <pc:docMk/>
            <pc:sldMk cId="2098130303" sldId="278"/>
            <ac:cxnSpMk id="35" creationId="{500F7FF8-41E5-4585-AFDC-54EA8B275752}"/>
          </ac:cxnSpMkLst>
        </pc:cxnChg>
        <pc:cxnChg chg="add del">
          <ac:chgData name="Pascalle Cup" userId="acdf420d-3d1b-463e-9173-44ff0cd1b36a" providerId="ADAL" clId="{38307F91-F5FF-4A57-AB83-A7D6FF7AAA84}" dt="2020-03-11T18:38:40.491" v="451" actId="26606"/>
          <ac:cxnSpMkLst>
            <pc:docMk/>
            <pc:sldMk cId="2098130303" sldId="278"/>
            <ac:cxnSpMk id="37" creationId="{BAE2A71D-F8BA-4E4F-88A8-1F5FD5DF13DD}"/>
          </ac:cxnSpMkLst>
        </pc:cxnChg>
        <pc:cxnChg chg="add del">
          <ac:chgData name="Pascalle Cup" userId="acdf420d-3d1b-463e-9173-44ff0cd1b36a" providerId="ADAL" clId="{38307F91-F5FF-4A57-AB83-A7D6FF7AAA84}" dt="2020-03-11T18:38:40.476" v="450" actId="26606"/>
          <ac:cxnSpMkLst>
            <pc:docMk/>
            <pc:sldMk cId="2098130303" sldId="278"/>
            <ac:cxnSpMk id="63" creationId="{9B60A8CB-176B-4FD6-AD24-9D98027E5CA0}"/>
          </ac:cxnSpMkLst>
        </pc:cxnChg>
        <pc:cxnChg chg="add del">
          <ac:chgData name="Pascalle Cup" userId="acdf420d-3d1b-463e-9173-44ff0cd1b36a" providerId="ADAL" clId="{38307F91-F5FF-4A57-AB83-A7D6FF7AAA84}" dt="2020-03-11T18:38:40.476" v="450" actId="26606"/>
          <ac:cxnSpMkLst>
            <pc:docMk/>
            <pc:sldMk cId="2098130303" sldId="278"/>
            <ac:cxnSpMk id="65" creationId="{8171CA5D-A004-471D-81F2-0B1381DE61F0}"/>
          </ac:cxnSpMkLst>
        </pc:cxnChg>
        <pc:cxnChg chg="add del">
          <ac:chgData name="Pascalle Cup" userId="acdf420d-3d1b-463e-9173-44ff0cd1b36a" providerId="ADAL" clId="{38307F91-F5FF-4A57-AB83-A7D6FF7AAA84}" dt="2020-03-11T18:38:40.476" v="450" actId="26606"/>
          <ac:cxnSpMkLst>
            <pc:docMk/>
            <pc:sldMk cId="2098130303" sldId="278"/>
            <ac:cxnSpMk id="67" creationId="{0682D131-57BB-442B-BD9B-8F06D2B230E3}"/>
          </ac:cxnSpMkLst>
        </pc:cxnChg>
        <pc:cxnChg chg="add del">
          <ac:chgData name="Pascalle Cup" userId="acdf420d-3d1b-463e-9173-44ff0cd1b36a" providerId="ADAL" clId="{38307F91-F5FF-4A57-AB83-A7D6FF7AAA84}" dt="2020-03-11T18:39:26.574" v="463"/>
          <ac:cxnSpMkLst>
            <pc:docMk/>
            <pc:sldMk cId="2098130303" sldId="278"/>
            <ac:cxnSpMk id="69" creationId="{500F7FF8-41E5-4585-AFDC-54EA8B275752}"/>
          </ac:cxnSpMkLst>
        </pc:cxnChg>
        <pc:cxnChg chg="add del">
          <ac:chgData name="Pascalle Cup" userId="acdf420d-3d1b-463e-9173-44ff0cd1b36a" providerId="ADAL" clId="{38307F91-F5FF-4A57-AB83-A7D6FF7AAA84}" dt="2020-03-11T18:39:26.574" v="463"/>
          <ac:cxnSpMkLst>
            <pc:docMk/>
            <pc:sldMk cId="2098130303" sldId="278"/>
            <ac:cxnSpMk id="71" creationId="{BAE2A71D-F8BA-4E4F-88A8-1F5FD5DF13DD}"/>
          </ac:cxnSpMkLst>
        </pc:cxnChg>
        <pc:cxnChg chg="add del">
          <ac:chgData name="Pascalle Cup" userId="acdf420d-3d1b-463e-9173-44ff0cd1b36a" providerId="ADAL" clId="{38307F91-F5FF-4A57-AB83-A7D6FF7AAA84}" dt="2020-03-11T18:39:26.574" v="463"/>
          <ac:cxnSpMkLst>
            <pc:docMk/>
            <pc:sldMk cId="2098130303" sldId="278"/>
            <ac:cxnSpMk id="82" creationId="{F8DD37B8-B6EA-49DC-90EF-F4E3594540AE}"/>
          </ac:cxnSpMkLst>
        </pc:cxnChg>
      </pc:sldChg>
      <pc:sldChg chg="addSp modSp add">
        <pc:chgData name="Pascalle Cup" userId="acdf420d-3d1b-463e-9173-44ff0cd1b36a" providerId="ADAL" clId="{38307F91-F5FF-4A57-AB83-A7D6FF7AAA84}" dt="2020-03-11T18:36:10.023" v="406" actId="207"/>
        <pc:sldMkLst>
          <pc:docMk/>
          <pc:sldMk cId="2820506353" sldId="279"/>
        </pc:sldMkLst>
        <pc:spChg chg="mod">
          <ac:chgData name="Pascalle Cup" userId="acdf420d-3d1b-463e-9173-44ff0cd1b36a" providerId="ADAL" clId="{38307F91-F5FF-4A57-AB83-A7D6FF7AAA84}" dt="2020-03-11T18:36:10.023" v="406" actId="207"/>
          <ac:spMkLst>
            <pc:docMk/>
            <pc:sldMk cId="2820506353" sldId="279"/>
            <ac:spMk id="2" creationId="{6E2B299F-F90A-4324-911F-40943EA66A97}"/>
          </ac:spMkLst>
        </pc:spChg>
        <pc:spChg chg="add mod">
          <ac:chgData name="Pascalle Cup" userId="acdf420d-3d1b-463e-9173-44ff0cd1b36a" providerId="ADAL" clId="{38307F91-F5FF-4A57-AB83-A7D6FF7AAA84}" dt="2020-03-11T18:36:00.182" v="404" actId="207"/>
          <ac:spMkLst>
            <pc:docMk/>
            <pc:sldMk cId="2820506353" sldId="279"/>
            <ac:spMk id="3" creationId="{0CA0101F-755D-478E-A546-7F00A0F4CEC2}"/>
          </ac:spMkLst>
        </pc:spChg>
        <pc:picChg chg="add mod">
          <ac:chgData name="Pascalle Cup" userId="acdf420d-3d1b-463e-9173-44ff0cd1b36a" providerId="ADAL" clId="{38307F91-F5FF-4A57-AB83-A7D6FF7AAA84}" dt="2020-03-11T18:35:17.989" v="369" actId="1076"/>
          <ac:picMkLst>
            <pc:docMk/>
            <pc:sldMk cId="2820506353" sldId="279"/>
            <ac:picMk id="1026" creationId="{E8B692A7-A27B-47CB-B920-FBBD51F824C3}"/>
          </ac:picMkLst>
        </pc:picChg>
      </pc:sldChg>
      <pc:sldChg chg="add del">
        <pc:chgData name="Pascalle Cup" userId="acdf420d-3d1b-463e-9173-44ff0cd1b36a" providerId="ADAL" clId="{38307F91-F5FF-4A57-AB83-A7D6FF7AAA84}" dt="2020-03-11T18:14:57.420" v="238" actId="47"/>
        <pc:sldMkLst>
          <pc:docMk/>
          <pc:sldMk cId="3036225614" sldId="279"/>
        </pc:sldMkLst>
      </pc:sldChg>
      <pc:sldChg chg="add del">
        <pc:chgData name="Pascalle Cup" userId="acdf420d-3d1b-463e-9173-44ff0cd1b36a" providerId="ADAL" clId="{38307F91-F5FF-4A57-AB83-A7D6FF7AAA84}" dt="2020-03-11T18:18:06.200" v="275"/>
        <pc:sldMkLst>
          <pc:docMk/>
          <pc:sldMk cId="2613359631" sldId="280"/>
        </pc:sldMkLst>
      </pc:sldChg>
      <pc:sldChg chg="modSp add del">
        <pc:chgData name="Pascalle Cup" userId="acdf420d-3d1b-463e-9173-44ff0cd1b36a" providerId="ADAL" clId="{38307F91-F5FF-4A57-AB83-A7D6FF7AAA84}" dt="2020-03-11T18:22:01.953" v="326" actId="47"/>
        <pc:sldMkLst>
          <pc:docMk/>
          <pc:sldMk cId="3111391738" sldId="280"/>
        </pc:sldMkLst>
        <pc:spChg chg="mod">
          <ac:chgData name="Pascalle Cup" userId="acdf420d-3d1b-463e-9173-44ff0cd1b36a" providerId="ADAL" clId="{38307F91-F5FF-4A57-AB83-A7D6FF7AAA84}" dt="2020-03-11T18:18:13.229" v="293" actId="20577"/>
          <ac:spMkLst>
            <pc:docMk/>
            <pc:sldMk cId="3111391738" sldId="280"/>
            <ac:spMk id="2" creationId="{867456B7-3832-4AFF-A6AA-83699357A283}"/>
          </ac:spMkLst>
        </pc:spChg>
      </pc:sldChg>
      <pc:sldChg chg="del">
        <pc:chgData name="Pascalle Cup" userId="acdf420d-3d1b-463e-9173-44ff0cd1b36a" providerId="ADAL" clId="{38307F91-F5FF-4A57-AB83-A7D6FF7AAA84}" dt="2020-03-11T18:22:10.223" v="327" actId="47"/>
        <pc:sldMkLst>
          <pc:docMk/>
          <pc:sldMk cId="1555589862" sldId="281"/>
        </pc:sldMkLst>
      </pc:sldChg>
      <pc:sldChg chg="addSp modSp add modAnim">
        <pc:chgData name="Pascalle Cup" userId="acdf420d-3d1b-463e-9173-44ff0cd1b36a" providerId="ADAL" clId="{38307F91-F5FF-4A57-AB83-A7D6FF7AAA84}" dt="2020-03-12T20:09:20.656" v="4001" actId="207"/>
        <pc:sldMkLst>
          <pc:docMk/>
          <pc:sldMk cId="2449001793" sldId="282"/>
        </pc:sldMkLst>
        <pc:spChg chg="add mod">
          <ac:chgData name="Pascalle Cup" userId="acdf420d-3d1b-463e-9173-44ff0cd1b36a" providerId="ADAL" clId="{38307F91-F5FF-4A57-AB83-A7D6FF7AAA84}" dt="2020-03-11T18:21:24.605" v="315" actId="1076"/>
          <ac:spMkLst>
            <pc:docMk/>
            <pc:sldMk cId="2449001793" sldId="282"/>
            <ac:spMk id="2" creationId="{457C31B1-ECD6-4567-8748-3D4BA5ADBEE9}"/>
          </ac:spMkLst>
        </pc:spChg>
        <pc:spChg chg="mod">
          <ac:chgData name="Pascalle Cup" userId="acdf420d-3d1b-463e-9173-44ff0cd1b36a" providerId="ADAL" clId="{38307F91-F5FF-4A57-AB83-A7D6FF7AAA84}" dt="2020-03-11T18:36:16.246" v="407" actId="207"/>
          <ac:spMkLst>
            <pc:docMk/>
            <pc:sldMk cId="2449001793" sldId="282"/>
            <ac:spMk id="3" creationId="{00000000-0000-0000-0000-000000000000}"/>
          </ac:spMkLst>
        </pc:spChg>
        <pc:spChg chg="add mod">
          <ac:chgData name="Pascalle Cup" userId="acdf420d-3d1b-463e-9173-44ff0cd1b36a" providerId="ADAL" clId="{38307F91-F5FF-4A57-AB83-A7D6FF7AAA84}" dt="2020-03-12T20:09:20.656" v="4001" actId="207"/>
          <ac:spMkLst>
            <pc:docMk/>
            <pc:sldMk cId="2449001793" sldId="282"/>
            <ac:spMk id="5" creationId="{526E3F97-A12E-409B-9359-F05BE5491146}"/>
          </ac:spMkLst>
        </pc:spChg>
        <pc:spChg chg="add mod">
          <ac:chgData name="Pascalle Cup" userId="acdf420d-3d1b-463e-9173-44ff0cd1b36a" providerId="ADAL" clId="{38307F91-F5FF-4A57-AB83-A7D6FF7AAA84}" dt="2020-03-11T18:21:53.518" v="325" actId="1076"/>
          <ac:spMkLst>
            <pc:docMk/>
            <pc:sldMk cId="2449001793" sldId="282"/>
            <ac:spMk id="7" creationId="{538BDC32-EA0D-461D-A9A3-6FB04FB4B5D2}"/>
          </ac:spMkLst>
        </pc:spChg>
        <pc:spChg chg="mod">
          <ac:chgData name="Pascalle Cup" userId="acdf420d-3d1b-463e-9173-44ff0cd1b36a" providerId="ADAL" clId="{38307F91-F5FF-4A57-AB83-A7D6FF7AAA84}" dt="2020-03-11T18:36:22.388" v="408" actId="207"/>
          <ac:spMkLst>
            <pc:docMk/>
            <pc:sldMk cId="2449001793" sldId="282"/>
            <ac:spMk id="10" creationId="{00000000-0000-0000-0000-000000000000}"/>
          </ac:spMkLst>
        </pc:spChg>
        <pc:picChg chg="mod">
          <ac:chgData name="Pascalle Cup" userId="acdf420d-3d1b-463e-9173-44ff0cd1b36a" providerId="ADAL" clId="{38307F91-F5FF-4A57-AB83-A7D6FF7AAA84}" dt="2020-03-11T18:20:59.167" v="308" actId="1076"/>
          <ac:picMkLst>
            <pc:docMk/>
            <pc:sldMk cId="2449001793" sldId="282"/>
            <ac:picMk id="9" creationId="{00000000-0000-0000-0000-000000000000}"/>
          </ac:picMkLst>
        </pc:picChg>
      </pc:sldChg>
      <pc:sldChg chg="addSp modSp add mod modClrScheme chgLayout">
        <pc:chgData name="Pascalle Cup" userId="acdf420d-3d1b-463e-9173-44ff0cd1b36a" providerId="ADAL" clId="{38307F91-F5FF-4A57-AB83-A7D6FF7AAA84}" dt="2020-03-11T18:23:01.655" v="334" actId="26606"/>
        <pc:sldMkLst>
          <pc:docMk/>
          <pc:sldMk cId="154091163" sldId="283"/>
        </pc:sldMkLst>
        <pc:picChg chg="add mod">
          <ac:chgData name="Pascalle Cup" userId="acdf420d-3d1b-463e-9173-44ff0cd1b36a" providerId="ADAL" clId="{38307F91-F5FF-4A57-AB83-A7D6FF7AAA84}" dt="2020-03-11T18:23:01.655" v="334" actId="26606"/>
          <ac:picMkLst>
            <pc:docMk/>
            <pc:sldMk cId="154091163" sldId="283"/>
            <ac:picMk id="2" creationId="{AE24A828-B4B8-4818-944E-D373B8459B7E}"/>
          </ac:picMkLst>
        </pc:picChg>
      </pc:sldChg>
      <pc:sldChg chg="addSp modSp add mod ord modClrScheme chgLayout">
        <pc:chgData name="Pascalle Cup" userId="acdf420d-3d1b-463e-9173-44ff0cd1b36a" providerId="ADAL" clId="{38307F91-F5FF-4A57-AB83-A7D6FF7AAA84}" dt="2020-03-11T18:34:01.003" v="367"/>
        <pc:sldMkLst>
          <pc:docMk/>
          <pc:sldMk cId="3737095071" sldId="284"/>
        </pc:sldMkLst>
        <pc:picChg chg="add mod">
          <ac:chgData name="Pascalle Cup" userId="acdf420d-3d1b-463e-9173-44ff0cd1b36a" providerId="ADAL" clId="{38307F91-F5FF-4A57-AB83-A7D6FF7AAA84}" dt="2020-03-11T18:32:33.513" v="342" actId="27614"/>
          <ac:picMkLst>
            <pc:docMk/>
            <pc:sldMk cId="3737095071" sldId="284"/>
            <ac:picMk id="2" creationId="{D548D4D5-E772-46E3-BB25-E8F3FE8F155F}"/>
          </ac:picMkLst>
        </pc:picChg>
      </pc:sldChg>
      <pc:sldChg chg="addSp modSp add mod ord modClrScheme chgLayout">
        <pc:chgData name="Pascalle Cup" userId="acdf420d-3d1b-463e-9173-44ff0cd1b36a" providerId="ADAL" clId="{38307F91-F5FF-4A57-AB83-A7D6FF7AAA84}" dt="2020-03-11T18:33:59.074" v="365"/>
        <pc:sldMkLst>
          <pc:docMk/>
          <pc:sldMk cId="3614632363" sldId="285"/>
        </pc:sldMkLst>
        <pc:spChg chg="add mod">
          <ac:chgData name="Pascalle Cup" userId="acdf420d-3d1b-463e-9173-44ff0cd1b36a" providerId="ADAL" clId="{38307F91-F5FF-4A57-AB83-A7D6FF7AAA84}" dt="2020-03-11T18:33:31.594" v="359" actId="14100"/>
          <ac:spMkLst>
            <pc:docMk/>
            <pc:sldMk cId="3614632363" sldId="285"/>
            <ac:spMk id="3" creationId="{8A232314-35D1-4E39-A2FB-0263EFC12F87}"/>
          </ac:spMkLst>
        </pc:spChg>
        <pc:picChg chg="add mod">
          <ac:chgData name="Pascalle Cup" userId="acdf420d-3d1b-463e-9173-44ff0cd1b36a" providerId="ADAL" clId="{38307F91-F5FF-4A57-AB83-A7D6FF7AAA84}" dt="2020-03-11T18:33:02.351" v="352" actId="27614"/>
          <ac:picMkLst>
            <pc:docMk/>
            <pc:sldMk cId="3614632363" sldId="285"/>
            <ac:picMk id="2" creationId="{DC211A0D-B342-4C7E-A379-F0A8A062B6A2}"/>
          </ac:picMkLst>
        </pc:picChg>
      </pc:sldChg>
      <pc:sldChg chg="addSp delSp modSp add mod setBg setClrOvrMap delDesignElem">
        <pc:chgData name="Pascalle Cup" userId="acdf420d-3d1b-463e-9173-44ff0cd1b36a" providerId="ADAL" clId="{38307F91-F5FF-4A57-AB83-A7D6FF7AAA84}" dt="2020-03-11T18:39:47.417" v="470" actId="26606"/>
        <pc:sldMkLst>
          <pc:docMk/>
          <pc:sldMk cId="4234067802" sldId="286"/>
        </pc:sldMkLst>
        <pc:spChg chg="add mod">
          <ac:chgData name="Pascalle Cup" userId="acdf420d-3d1b-463e-9173-44ff0cd1b36a" providerId="ADAL" clId="{38307F91-F5FF-4A57-AB83-A7D6FF7AAA84}" dt="2020-03-11T18:39:47.417" v="470" actId="26606"/>
          <ac:spMkLst>
            <pc:docMk/>
            <pc:sldMk cId="4234067802" sldId="286"/>
            <ac:spMk id="2" creationId="{FAF7BF41-3525-420F-88E0-112AD10BFDB5}"/>
          </ac:spMkLst>
        </pc:spChg>
        <pc:spChg chg="add">
          <ac:chgData name="Pascalle Cup" userId="acdf420d-3d1b-463e-9173-44ff0cd1b36a" providerId="ADAL" clId="{38307F91-F5FF-4A57-AB83-A7D6FF7AAA84}" dt="2020-03-11T18:39:47.417" v="470" actId="26606"/>
          <ac:spMkLst>
            <pc:docMk/>
            <pc:sldMk cId="4234067802" sldId="286"/>
            <ac:spMk id="4" creationId="{4A70F4F6-8761-4016-931A-4535464E4C26}"/>
          </ac:spMkLst>
        </pc:spChg>
        <pc:spChg chg="add">
          <ac:chgData name="Pascalle Cup" userId="acdf420d-3d1b-463e-9173-44ff0cd1b36a" providerId="ADAL" clId="{38307F91-F5FF-4A57-AB83-A7D6FF7AAA84}" dt="2020-03-11T18:39:47.417" v="470" actId="26606"/>
          <ac:spMkLst>
            <pc:docMk/>
            <pc:sldMk cId="4234067802" sldId="286"/>
            <ac:spMk id="5" creationId="{A5271697-90F1-4A23-8EF2-0179F2EAFACB}"/>
          </ac:spMkLst>
        </pc:spChg>
        <pc:spChg chg="add del">
          <ac:chgData name="Pascalle Cup" userId="acdf420d-3d1b-463e-9173-44ff0cd1b36a" providerId="ADAL" clId="{38307F91-F5FF-4A57-AB83-A7D6FF7AAA84}" dt="2020-03-11T18:38:25.465" v="448" actId="26606"/>
          <ac:spMkLst>
            <pc:docMk/>
            <pc:sldMk cId="4234067802" sldId="286"/>
            <ac:spMk id="7" creationId="{904DB13E-F722-4ED6-BB00-556651E95281}"/>
          </ac:spMkLst>
        </pc:spChg>
        <pc:spChg chg="add del">
          <ac:chgData name="Pascalle Cup" userId="acdf420d-3d1b-463e-9173-44ff0cd1b36a" providerId="ADAL" clId="{38307F91-F5FF-4A57-AB83-A7D6FF7AAA84}" dt="2020-03-11T18:38:25.465" v="448" actId="26606"/>
          <ac:spMkLst>
            <pc:docMk/>
            <pc:sldMk cId="4234067802" sldId="286"/>
            <ac:spMk id="9" creationId="{7B58A187-A4B1-42EB-A4C7-8635BA507BCE}"/>
          </ac:spMkLst>
        </pc:spChg>
        <pc:spChg chg="add del">
          <ac:chgData name="Pascalle Cup" userId="acdf420d-3d1b-463e-9173-44ff0cd1b36a" providerId="ADAL" clId="{38307F91-F5FF-4A57-AB83-A7D6FF7AAA84}" dt="2020-03-11T18:38:25.465" v="448" actId="26606"/>
          <ac:spMkLst>
            <pc:docMk/>
            <pc:sldMk cId="4234067802" sldId="286"/>
            <ac:spMk id="11" creationId="{37F14E7F-3054-458C-ACF9-A8DA1757C65C}"/>
          </ac:spMkLst>
        </pc:spChg>
        <pc:spChg chg="add del">
          <ac:chgData name="Pascalle Cup" userId="acdf420d-3d1b-463e-9173-44ff0cd1b36a" providerId="ADAL" clId="{38307F91-F5FF-4A57-AB83-A7D6FF7AAA84}" dt="2020-03-11T18:38:25.465" v="448" actId="26606"/>
          <ac:spMkLst>
            <pc:docMk/>
            <pc:sldMk cId="4234067802" sldId="286"/>
            <ac:spMk id="13" creationId="{93747C1C-97FC-4D70-A6C8-A01FBCF5A9DC}"/>
          </ac:spMkLst>
        </pc:spChg>
        <pc:spChg chg="add del">
          <ac:chgData name="Pascalle Cup" userId="acdf420d-3d1b-463e-9173-44ff0cd1b36a" providerId="ADAL" clId="{38307F91-F5FF-4A57-AB83-A7D6FF7AAA84}" dt="2020-03-11T18:38:25.465" v="448" actId="26606"/>
          <ac:spMkLst>
            <pc:docMk/>
            <pc:sldMk cId="4234067802" sldId="286"/>
            <ac:spMk id="20" creationId="{D071C0CD-5EFD-45A1-AAFD-61C3D4A65188}"/>
          </ac:spMkLst>
        </pc:spChg>
        <pc:spChg chg="add del">
          <ac:chgData name="Pascalle Cup" userId="acdf420d-3d1b-463e-9173-44ff0cd1b36a" providerId="ADAL" clId="{38307F91-F5FF-4A57-AB83-A7D6FF7AAA84}" dt="2020-03-11T18:38:25.465" v="448" actId="26606"/>
          <ac:spMkLst>
            <pc:docMk/>
            <pc:sldMk cId="4234067802" sldId="286"/>
            <ac:spMk id="22" creationId="{8A03302C-20A2-4C4F-9760-E85AE1041385}"/>
          </ac:spMkLst>
        </pc:spChg>
        <pc:spChg chg="add del">
          <ac:chgData name="Pascalle Cup" userId="acdf420d-3d1b-463e-9173-44ff0cd1b36a" providerId="ADAL" clId="{38307F91-F5FF-4A57-AB83-A7D6FF7AAA84}" dt="2020-03-11T18:38:25.465" v="448" actId="26606"/>
          <ac:spMkLst>
            <pc:docMk/>
            <pc:sldMk cId="4234067802" sldId="286"/>
            <ac:spMk id="24" creationId="{D00F093B-0739-4429-B30D-D72924D08871}"/>
          </ac:spMkLst>
        </pc:spChg>
        <pc:spChg chg="add del">
          <ac:chgData name="Pascalle Cup" userId="acdf420d-3d1b-463e-9173-44ff0cd1b36a" providerId="ADAL" clId="{38307F91-F5FF-4A57-AB83-A7D6FF7AAA84}" dt="2020-03-11T18:38:25.465" v="448" actId="26606"/>
          <ac:spMkLst>
            <pc:docMk/>
            <pc:sldMk cId="4234067802" sldId="286"/>
            <ac:spMk id="26" creationId="{1BB92999-6A40-480A-8965-2F20DFB032B5}"/>
          </ac:spMkLst>
        </pc:spChg>
        <pc:spChg chg="add">
          <ac:chgData name="Pascalle Cup" userId="acdf420d-3d1b-463e-9173-44ff0cd1b36a" providerId="ADAL" clId="{38307F91-F5FF-4A57-AB83-A7D6FF7AAA84}" dt="2020-03-11T18:39:47.417" v="470" actId="26606"/>
          <ac:spMkLst>
            <pc:docMk/>
            <pc:sldMk cId="4234067802" sldId="286"/>
            <ac:spMk id="33" creationId="{D9F5512A-48E1-4C07-B75E-3CCC517B6804}"/>
          </ac:spMkLst>
        </pc:spChg>
        <pc:spChg chg="add del">
          <ac:chgData name="Pascalle Cup" userId="acdf420d-3d1b-463e-9173-44ff0cd1b36a" providerId="ADAL" clId="{38307F91-F5FF-4A57-AB83-A7D6FF7AAA84}" dt="2020-03-11T18:38:25.449" v="447" actId="26606"/>
          <ac:spMkLst>
            <pc:docMk/>
            <pc:sldMk cId="4234067802" sldId="286"/>
            <ac:spMk id="37" creationId="{904DB13E-F722-4ED6-BB00-556651E95281}"/>
          </ac:spMkLst>
        </pc:spChg>
        <pc:spChg chg="add del">
          <ac:chgData name="Pascalle Cup" userId="acdf420d-3d1b-463e-9173-44ff0cd1b36a" providerId="ADAL" clId="{38307F91-F5FF-4A57-AB83-A7D6FF7AAA84}" dt="2020-03-11T18:38:25.449" v="447" actId="26606"/>
          <ac:spMkLst>
            <pc:docMk/>
            <pc:sldMk cId="4234067802" sldId="286"/>
            <ac:spMk id="39" creationId="{7B58A187-A4B1-42EB-A4C7-8635BA507BCE}"/>
          </ac:spMkLst>
        </pc:spChg>
        <pc:spChg chg="add del">
          <ac:chgData name="Pascalle Cup" userId="acdf420d-3d1b-463e-9173-44ff0cd1b36a" providerId="ADAL" clId="{38307F91-F5FF-4A57-AB83-A7D6FF7AAA84}" dt="2020-03-11T18:38:25.449" v="447" actId="26606"/>
          <ac:spMkLst>
            <pc:docMk/>
            <pc:sldMk cId="4234067802" sldId="286"/>
            <ac:spMk id="41" creationId="{37F14E7F-3054-458C-ACF9-A8DA1757C65C}"/>
          </ac:spMkLst>
        </pc:spChg>
        <pc:spChg chg="add del">
          <ac:chgData name="Pascalle Cup" userId="acdf420d-3d1b-463e-9173-44ff0cd1b36a" providerId="ADAL" clId="{38307F91-F5FF-4A57-AB83-A7D6FF7AAA84}" dt="2020-03-11T18:38:25.449" v="447" actId="26606"/>
          <ac:spMkLst>
            <pc:docMk/>
            <pc:sldMk cId="4234067802" sldId="286"/>
            <ac:spMk id="43" creationId="{93747C1C-97FC-4D70-A6C8-A01FBCF5A9DC}"/>
          </ac:spMkLst>
        </pc:spChg>
        <pc:spChg chg="add del">
          <ac:chgData name="Pascalle Cup" userId="acdf420d-3d1b-463e-9173-44ff0cd1b36a" providerId="ADAL" clId="{38307F91-F5FF-4A57-AB83-A7D6FF7AAA84}" dt="2020-03-11T18:38:25.449" v="447" actId="26606"/>
          <ac:spMkLst>
            <pc:docMk/>
            <pc:sldMk cId="4234067802" sldId="286"/>
            <ac:spMk id="50" creationId="{6EB4BFD6-A85D-4A13-A54A-9A5C9E31C69E}"/>
          </ac:spMkLst>
        </pc:spChg>
        <pc:spChg chg="add del">
          <ac:chgData name="Pascalle Cup" userId="acdf420d-3d1b-463e-9173-44ff0cd1b36a" providerId="ADAL" clId="{38307F91-F5FF-4A57-AB83-A7D6FF7AAA84}" dt="2020-03-11T18:38:25.449" v="447" actId="26606"/>
          <ac:spMkLst>
            <pc:docMk/>
            <pc:sldMk cId="4234067802" sldId="286"/>
            <ac:spMk id="52" creationId="{B5DD78E9-DE0D-47AF-A0DB-F475221E3DC7}"/>
          </ac:spMkLst>
        </pc:spChg>
        <pc:spChg chg="add del">
          <ac:chgData name="Pascalle Cup" userId="acdf420d-3d1b-463e-9173-44ff0cd1b36a" providerId="ADAL" clId="{38307F91-F5FF-4A57-AB83-A7D6FF7AAA84}" dt="2020-03-11T18:38:25.449" v="447" actId="26606"/>
          <ac:spMkLst>
            <pc:docMk/>
            <pc:sldMk cId="4234067802" sldId="286"/>
            <ac:spMk id="54" creationId="{A118D329-2010-4A15-B57C-429FFAE35B11}"/>
          </ac:spMkLst>
        </pc:spChg>
        <pc:spChg chg="add del">
          <ac:chgData name="Pascalle Cup" userId="acdf420d-3d1b-463e-9173-44ff0cd1b36a" providerId="ADAL" clId="{38307F91-F5FF-4A57-AB83-A7D6FF7AAA84}" dt="2020-03-11T18:39:26.574" v="463"/>
          <ac:spMkLst>
            <pc:docMk/>
            <pc:sldMk cId="4234067802" sldId="286"/>
            <ac:spMk id="58" creationId="{904DB13E-F722-4ED6-BB00-556651E95281}"/>
          </ac:spMkLst>
        </pc:spChg>
        <pc:spChg chg="add del">
          <ac:chgData name="Pascalle Cup" userId="acdf420d-3d1b-463e-9173-44ff0cd1b36a" providerId="ADAL" clId="{38307F91-F5FF-4A57-AB83-A7D6FF7AAA84}" dt="2020-03-11T18:39:26.574" v="463"/>
          <ac:spMkLst>
            <pc:docMk/>
            <pc:sldMk cId="4234067802" sldId="286"/>
            <ac:spMk id="59" creationId="{7B58A187-A4B1-42EB-A4C7-8635BA507BCE}"/>
          </ac:spMkLst>
        </pc:spChg>
        <pc:spChg chg="add del">
          <ac:chgData name="Pascalle Cup" userId="acdf420d-3d1b-463e-9173-44ff0cd1b36a" providerId="ADAL" clId="{38307F91-F5FF-4A57-AB83-A7D6FF7AAA84}" dt="2020-03-11T18:39:26.574" v="463"/>
          <ac:spMkLst>
            <pc:docMk/>
            <pc:sldMk cId="4234067802" sldId="286"/>
            <ac:spMk id="60" creationId="{37F14E7F-3054-458C-ACF9-A8DA1757C65C}"/>
          </ac:spMkLst>
        </pc:spChg>
        <pc:spChg chg="add del">
          <ac:chgData name="Pascalle Cup" userId="acdf420d-3d1b-463e-9173-44ff0cd1b36a" providerId="ADAL" clId="{38307F91-F5FF-4A57-AB83-A7D6FF7AAA84}" dt="2020-03-11T18:39:26.574" v="463"/>
          <ac:spMkLst>
            <pc:docMk/>
            <pc:sldMk cId="4234067802" sldId="286"/>
            <ac:spMk id="61" creationId="{93747C1C-97FC-4D70-A6C8-A01FBCF5A9DC}"/>
          </ac:spMkLst>
        </pc:spChg>
        <pc:spChg chg="add del">
          <ac:chgData name="Pascalle Cup" userId="acdf420d-3d1b-463e-9173-44ff0cd1b36a" providerId="ADAL" clId="{38307F91-F5FF-4A57-AB83-A7D6FF7AAA84}" dt="2020-03-11T18:39:26.574" v="463"/>
          <ac:spMkLst>
            <pc:docMk/>
            <pc:sldMk cId="4234067802" sldId="286"/>
            <ac:spMk id="63" creationId="{AA927C3B-99B6-4CC8-9B17-E037F8499584}"/>
          </ac:spMkLst>
        </pc:spChg>
        <pc:spChg chg="add del">
          <ac:chgData name="Pascalle Cup" userId="acdf420d-3d1b-463e-9173-44ff0cd1b36a" providerId="ADAL" clId="{38307F91-F5FF-4A57-AB83-A7D6FF7AAA84}" dt="2020-03-11T18:39:26.574" v="463"/>
          <ac:spMkLst>
            <pc:docMk/>
            <pc:sldMk cId="4234067802" sldId="286"/>
            <ac:spMk id="64" creationId="{1C1D606D-4DA3-4806-8F40-02982F4AD00D}"/>
          </ac:spMkLst>
        </pc:spChg>
        <pc:spChg chg="add del">
          <ac:chgData name="Pascalle Cup" userId="acdf420d-3d1b-463e-9173-44ff0cd1b36a" providerId="ADAL" clId="{38307F91-F5FF-4A57-AB83-A7D6FF7AAA84}" dt="2020-03-11T18:39:26.574" v="463"/>
          <ac:spMkLst>
            <pc:docMk/>
            <pc:sldMk cId="4234067802" sldId="286"/>
            <ac:spMk id="65" creationId="{CD7A4F52-D451-483C-8243-5B0F83B91D28}"/>
          </ac:spMkLst>
        </pc:spChg>
        <pc:grpChg chg="add">
          <ac:chgData name="Pascalle Cup" userId="acdf420d-3d1b-463e-9173-44ff0cd1b36a" providerId="ADAL" clId="{38307F91-F5FF-4A57-AB83-A7D6FF7AAA84}" dt="2020-03-11T18:39:47.417" v="470" actId="26606"/>
          <ac:grpSpMkLst>
            <pc:docMk/>
            <pc:sldMk cId="4234067802" sldId="286"/>
            <ac:grpSpMk id="6" creationId="{B4C49FD3-CD95-4BA4-8BD3-B4A4C6844FCC}"/>
          </ac:grpSpMkLst>
        </pc:grpChg>
        <pc:grpChg chg="add del">
          <ac:chgData name="Pascalle Cup" userId="acdf420d-3d1b-463e-9173-44ff0cd1b36a" providerId="ADAL" clId="{38307F91-F5FF-4A57-AB83-A7D6FF7AAA84}" dt="2020-03-11T18:38:25.465" v="448" actId="26606"/>
          <ac:grpSpMkLst>
            <pc:docMk/>
            <pc:sldMk cId="4234067802" sldId="286"/>
            <ac:grpSpMk id="15" creationId="{E26428D7-C6F3-473D-A360-A3F5C3E8728C}"/>
          </ac:grpSpMkLst>
        </pc:grpChg>
        <pc:grpChg chg="add del">
          <ac:chgData name="Pascalle Cup" userId="acdf420d-3d1b-463e-9173-44ff0cd1b36a" providerId="ADAL" clId="{38307F91-F5FF-4A57-AB83-A7D6FF7AAA84}" dt="2020-03-11T18:38:25.449" v="447" actId="26606"/>
          <ac:grpSpMkLst>
            <pc:docMk/>
            <pc:sldMk cId="4234067802" sldId="286"/>
            <ac:grpSpMk id="45" creationId="{E26428D7-C6F3-473D-A360-A3F5C3E8728C}"/>
          </ac:grpSpMkLst>
        </pc:grpChg>
        <pc:grpChg chg="add del">
          <ac:chgData name="Pascalle Cup" userId="acdf420d-3d1b-463e-9173-44ff0cd1b36a" providerId="ADAL" clId="{38307F91-F5FF-4A57-AB83-A7D6FF7AAA84}" dt="2020-03-11T18:39:26.574" v="463"/>
          <ac:grpSpMkLst>
            <pc:docMk/>
            <pc:sldMk cId="4234067802" sldId="286"/>
            <ac:grpSpMk id="62" creationId="{E26428D7-C6F3-473D-A360-A3F5C3E8728C}"/>
          </ac:grpSpMkLst>
        </pc:grpChg>
        <pc:cxnChg chg="add del">
          <ac:chgData name="Pascalle Cup" userId="acdf420d-3d1b-463e-9173-44ff0cd1b36a" providerId="ADAL" clId="{38307F91-F5FF-4A57-AB83-A7D6FF7AAA84}" dt="2020-03-11T18:38:25.465" v="448" actId="26606"/>
          <ac:cxnSpMkLst>
            <pc:docMk/>
            <pc:sldMk cId="4234067802" sldId="286"/>
            <ac:cxnSpMk id="28" creationId="{15573B87-7D61-460C-9ADA-EF63674E3A97}"/>
          </ac:cxnSpMkLst>
        </pc:cxnChg>
        <pc:cxnChg chg="add del">
          <ac:chgData name="Pascalle Cup" userId="acdf420d-3d1b-463e-9173-44ff0cd1b36a" providerId="ADAL" clId="{38307F91-F5FF-4A57-AB83-A7D6FF7AAA84}" dt="2020-03-11T18:38:25.465" v="448" actId="26606"/>
          <ac:cxnSpMkLst>
            <pc:docMk/>
            <pc:sldMk cId="4234067802" sldId="286"/>
            <ac:cxnSpMk id="30" creationId="{0AAF6B7C-985D-4351-9564-8DBDF5BB03EA}"/>
          </ac:cxnSpMkLst>
        </pc:cxnChg>
        <pc:cxnChg chg="add del">
          <ac:chgData name="Pascalle Cup" userId="acdf420d-3d1b-463e-9173-44ff0cd1b36a" providerId="ADAL" clId="{38307F91-F5FF-4A57-AB83-A7D6FF7AAA84}" dt="2020-03-11T18:38:25.465" v="448" actId="26606"/>
          <ac:cxnSpMkLst>
            <pc:docMk/>
            <pc:sldMk cId="4234067802" sldId="286"/>
            <ac:cxnSpMk id="32" creationId="{F88433F4-33AB-4CE1-9DE3-72A8403654F1}"/>
          </ac:cxnSpMkLst>
        </pc:cxnChg>
        <pc:cxnChg chg="add del">
          <ac:chgData name="Pascalle Cup" userId="acdf420d-3d1b-463e-9173-44ff0cd1b36a" providerId="ADAL" clId="{38307F91-F5FF-4A57-AB83-A7D6FF7AAA84}" dt="2020-03-11T18:38:25.449" v="447" actId="26606"/>
          <ac:cxnSpMkLst>
            <pc:docMk/>
            <pc:sldMk cId="4234067802" sldId="286"/>
            <ac:cxnSpMk id="56" creationId="{994262BC-EE98-4BD6-82DB-4955E8DCC290}"/>
          </ac:cxnSpMkLst>
        </pc:cxnChg>
        <pc:cxnChg chg="add del">
          <ac:chgData name="Pascalle Cup" userId="acdf420d-3d1b-463e-9173-44ff0cd1b36a" providerId="ADAL" clId="{38307F91-F5FF-4A57-AB83-A7D6FF7AAA84}" dt="2020-03-11T18:39:26.574" v="463"/>
          <ac:cxnSpMkLst>
            <pc:docMk/>
            <pc:sldMk cId="4234067802" sldId="286"/>
            <ac:cxnSpMk id="66" creationId="{23413C9D-32A8-4475-92E1-327E029906D9}"/>
          </ac:cxnSpMkLst>
        </pc:cxnChg>
      </pc:sldChg>
      <pc:sldChg chg="addSp delSp modSp add mod setBg">
        <pc:chgData name="Pascalle Cup" userId="acdf420d-3d1b-463e-9173-44ff0cd1b36a" providerId="ADAL" clId="{38307F91-F5FF-4A57-AB83-A7D6FF7AAA84}" dt="2020-03-12T11:03:02.536" v="1918" actId="14100"/>
        <pc:sldMkLst>
          <pc:docMk/>
          <pc:sldMk cId="2384776395" sldId="287"/>
        </pc:sldMkLst>
        <pc:spChg chg="add mod">
          <ac:chgData name="Pascalle Cup" userId="acdf420d-3d1b-463e-9173-44ff0cd1b36a" providerId="ADAL" clId="{38307F91-F5FF-4A57-AB83-A7D6FF7AAA84}" dt="2020-03-12T10:39:35.065" v="1016" actId="20577"/>
          <ac:spMkLst>
            <pc:docMk/>
            <pc:sldMk cId="2384776395" sldId="287"/>
            <ac:spMk id="2" creationId="{F7FBD66F-7322-4CC8-8ADE-7E8BE8B6BB2B}"/>
          </ac:spMkLst>
        </pc:spChg>
        <pc:spChg chg="add mod">
          <ac:chgData name="Pascalle Cup" userId="acdf420d-3d1b-463e-9173-44ff0cd1b36a" providerId="ADAL" clId="{38307F91-F5FF-4A57-AB83-A7D6FF7AAA84}" dt="2020-03-12T10:57:19.488" v="1818" actId="1076"/>
          <ac:spMkLst>
            <pc:docMk/>
            <pc:sldMk cId="2384776395" sldId="287"/>
            <ac:spMk id="3" creationId="{B76FB81E-B8C7-4AA0-B83C-6601EEFFD2DF}"/>
          </ac:spMkLst>
        </pc:spChg>
        <pc:spChg chg="add mod">
          <ac:chgData name="Pascalle Cup" userId="acdf420d-3d1b-463e-9173-44ff0cd1b36a" providerId="ADAL" clId="{38307F91-F5FF-4A57-AB83-A7D6FF7AAA84}" dt="2020-03-12T10:57:51.393" v="1864" actId="14100"/>
          <ac:spMkLst>
            <pc:docMk/>
            <pc:sldMk cId="2384776395" sldId="287"/>
            <ac:spMk id="4" creationId="{9D82B1EF-D999-4F57-B40E-ED81893CD965}"/>
          </ac:spMkLst>
        </pc:spChg>
        <pc:spChg chg="add mod">
          <ac:chgData name="Pascalle Cup" userId="acdf420d-3d1b-463e-9173-44ff0cd1b36a" providerId="ADAL" clId="{38307F91-F5FF-4A57-AB83-A7D6FF7AAA84}" dt="2020-03-12T11:02:34.960" v="1878" actId="1076"/>
          <ac:spMkLst>
            <pc:docMk/>
            <pc:sldMk cId="2384776395" sldId="287"/>
            <ac:spMk id="5" creationId="{71C3AE5B-7144-43F2-A6A7-0F0FFBD02340}"/>
          </ac:spMkLst>
        </pc:spChg>
        <pc:spChg chg="add mod">
          <ac:chgData name="Pascalle Cup" userId="acdf420d-3d1b-463e-9173-44ff0cd1b36a" providerId="ADAL" clId="{38307F91-F5FF-4A57-AB83-A7D6FF7AAA84}" dt="2020-03-12T11:03:02.536" v="1918" actId="14100"/>
          <ac:spMkLst>
            <pc:docMk/>
            <pc:sldMk cId="2384776395" sldId="287"/>
            <ac:spMk id="6" creationId="{0258DB0C-B826-4BF1-909E-0C98BF58ADC9}"/>
          </ac:spMkLst>
        </pc:spChg>
        <pc:spChg chg="add">
          <ac:chgData name="Pascalle Cup" userId="acdf420d-3d1b-463e-9173-44ff0cd1b36a" providerId="ADAL" clId="{38307F91-F5FF-4A57-AB83-A7D6FF7AAA84}" dt="2020-03-11T18:41:05.836" v="481" actId="26606"/>
          <ac:spMkLst>
            <pc:docMk/>
            <pc:sldMk cId="2384776395" sldId="287"/>
            <ac:spMk id="7" creationId="{4A70F4F6-8761-4016-931A-4535464E4C26}"/>
          </ac:spMkLst>
        </pc:spChg>
        <pc:spChg chg="add">
          <ac:chgData name="Pascalle Cup" userId="acdf420d-3d1b-463e-9173-44ff0cd1b36a" providerId="ADAL" clId="{38307F91-F5FF-4A57-AB83-A7D6FF7AAA84}" dt="2020-03-11T18:41:05.836" v="481" actId="26606"/>
          <ac:spMkLst>
            <pc:docMk/>
            <pc:sldMk cId="2384776395" sldId="287"/>
            <ac:spMk id="9" creationId="{A5271697-90F1-4A23-8EF2-0179F2EAFACB}"/>
          </ac:spMkLst>
        </pc:spChg>
        <pc:spChg chg="add">
          <ac:chgData name="Pascalle Cup" userId="acdf420d-3d1b-463e-9173-44ff0cd1b36a" providerId="ADAL" clId="{38307F91-F5FF-4A57-AB83-A7D6FF7AAA84}" dt="2020-03-11T18:41:05.836" v="481" actId="26606"/>
          <ac:spMkLst>
            <pc:docMk/>
            <pc:sldMk cId="2384776395" sldId="287"/>
            <ac:spMk id="33" creationId="{D9F5512A-48E1-4C07-B75E-3CCC517B6804}"/>
          </ac:spMkLst>
        </pc:spChg>
        <pc:grpChg chg="add">
          <ac:chgData name="Pascalle Cup" userId="acdf420d-3d1b-463e-9173-44ff0cd1b36a" providerId="ADAL" clId="{38307F91-F5FF-4A57-AB83-A7D6FF7AAA84}" dt="2020-03-11T18:41:05.836" v="481" actId="26606"/>
          <ac:grpSpMkLst>
            <pc:docMk/>
            <pc:sldMk cId="2384776395" sldId="287"/>
            <ac:grpSpMk id="11" creationId="{B4C49FD3-CD95-4BA4-8BD3-B4A4C6844FCC}"/>
          </ac:grpSpMkLst>
        </pc:grpChg>
        <pc:picChg chg="add del mod">
          <ac:chgData name="Pascalle Cup" userId="acdf420d-3d1b-463e-9173-44ff0cd1b36a" providerId="ADAL" clId="{38307F91-F5FF-4A57-AB83-A7D6FF7AAA84}" dt="2020-03-12T10:56:37.510" v="1816" actId="478"/>
          <ac:picMkLst>
            <pc:docMk/>
            <pc:sldMk cId="2384776395" sldId="287"/>
            <ac:picMk id="1026" creationId="{E5EB3EC8-D61C-46EC-9F5C-F9D07DAAD66C}"/>
          </ac:picMkLst>
        </pc:picChg>
      </pc:sldChg>
      <pc:sldChg chg="addSp modSp add">
        <pc:chgData name="Pascalle Cup" userId="acdf420d-3d1b-463e-9173-44ff0cd1b36a" providerId="ADAL" clId="{38307F91-F5FF-4A57-AB83-A7D6FF7AAA84}" dt="2020-03-12T10:40:11.498" v="1017" actId="1076"/>
        <pc:sldMkLst>
          <pc:docMk/>
          <pc:sldMk cId="1201051210" sldId="288"/>
        </pc:sldMkLst>
        <pc:spChg chg="add mod">
          <ac:chgData name="Pascalle Cup" userId="acdf420d-3d1b-463e-9173-44ff0cd1b36a" providerId="ADAL" clId="{38307F91-F5FF-4A57-AB83-A7D6FF7AAA84}" dt="2020-03-11T19:17:06.747" v="671" actId="1076"/>
          <ac:spMkLst>
            <pc:docMk/>
            <pc:sldMk cId="1201051210" sldId="288"/>
            <ac:spMk id="2" creationId="{7DD28871-9C71-48F2-B990-058AA01B4321}"/>
          </ac:spMkLst>
        </pc:spChg>
        <pc:spChg chg="add mod">
          <ac:chgData name="Pascalle Cup" userId="acdf420d-3d1b-463e-9173-44ff0cd1b36a" providerId="ADAL" clId="{38307F91-F5FF-4A57-AB83-A7D6FF7AAA84}" dt="2020-03-11T19:19:51.475" v="886" actId="1076"/>
          <ac:spMkLst>
            <pc:docMk/>
            <pc:sldMk cId="1201051210" sldId="288"/>
            <ac:spMk id="3" creationId="{9683F335-F877-4558-BB81-A20CA01CD240}"/>
          </ac:spMkLst>
        </pc:spChg>
        <pc:spChg chg="add mod">
          <ac:chgData name="Pascalle Cup" userId="acdf420d-3d1b-463e-9173-44ff0cd1b36a" providerId="ADAL" clId="{38307F91-F5FF-4A57-AB83-A7D6FF7AAA84}" dt="2020-03-11T19:19:55.035" v="887" actId="1076"/>
          <ac:spMkLst>
            <pc:docMk/>
            <pc:sldMk cId="1201051210" sldId="288"/>
            <ac:spMk id="4" creationId="{95843A11-8908-4194-9161-BC766A2D190A}"/>
          </ac:spMkLst>
        </pc:spChg>
        <pc:spChg chg="add mod">
          <ac:chgData name="Pascalle Cup" userId="acdf420d-3d1b-463e-9173-44ff0cd1b36a" providerId="ADAL" clId="{38307F91-F5FF-4A57-AB83-A7D6FF7AAA84}" dt="2020-03-11T19:15:35.700" v="669" actId="1076"/>
          <ac:spMkLst>
            <pc:docMk/>
            <pc:sldMk cId="1201051210" sldId="288"/>
            <ac:spMk id="6" creationId="{6DFADB21-6547-4763-A0DB-F4710EAF6A63}"/>
          </ac:spMkLst>
        </pc:spChg>
        <pc:spChg chg="add mod">
          <ac:chgData name="Pascalle Cup" userId="acdf420d-3d1b-463e-9173-44ff0cd1b36a" providerId="ADAL" clId="{38307F91-F5FF-4A57-AB83-A7D6FF7AAA84}" dt="2020-03-11T19:17:36.459" v="740"/>
          <ac:spMkLst>
            <pc:docMk/>
            <pc:sldMk cId="1201051210" sldId="288"/>
            <ac:spMk id="7" creationId="{5224EDFD-DECE-4A4A-9220-91DC23CF836F}"/>
          </ac:spMkLst>
        </pc:spChg>
        <pc:spChg chg="add mod">
          <ac:chgData name="Pascalle Cup" userId="acdf420d-3d1b-463e-9173-44ff0cd1b36a" providerId="ADAL" clId="{38307F91-F5FF-4A57-AB83-A7D6FF7AAA84}" dt="2020-03-12T10:40:11.498" v="1017" actId="1076"/>
          <ac:spMkLst>
            <pc:docMk/>
            <pc:sldMk cId="1201051210" sldId="288"/>
            <ac:spMk id="8" creationId="{062BD39E-58BD-4C0C-BE1F-CF8C53AA381A}"/>
          </ac:spMkLst>
        </pc:spChg>
        <pc:picChg chg="add mod">
          <ac:chgData name="Pascalle Cup" userId="acdf420d-3d1b-463e-9173-44ff0cd1b36a" providerId="ADAL" clId="{38307F91-F5FF-4A57-AB83-A7D6FF7AAA84}" dt="2020-03-11T19:18:48.523" v="764" actId="1076"/>
          <ac:picMkLst>
            <pc:docMk/>
            <pc:sldMk cId="1201051210" sldId="288"/>
            <ac:picMk id="5" creationId="{9C042246-D4D3-49ED-A59D-89085DB0E941}"/>
          </ac:picMkLst>
        </pc:picChg>
      </pc:sldChg>
      <pc:sldChg chg="add del">
        <pc:chgData name="Pascalle Cup" userId="acdf420d-3d1b-463e-9173-44ff0cd1b36a" providerId="ADAL" clId="{38307F91-F5FF-4A57-AB83-A7D6FF7AAA84}" dt="2020-03-11T19:19:02.090" v="766" actId="47"/>
        <pc:sldMkLst>
          <pc:docMk/>
          <pc:sldMk cId="497229236" sldId="289"/>
        </pc:sldMkLst>
      </pc:sldChg>
      <pc:sldChg chg="addSp delSp modSp add mod setBg">
        <pc:chgData name="Pascalle Cup" userId="acdf420d-3d1b-463e-9173-44ff0cd1b36a" providerId="ADAL" clId="{38307F91-F5FF-4A57-AB83-A7D6FF7AAA84}" dt="2020-03-12T19:58:55.498" v="3501" actId="478"/>
        <pc:sldMkLst>
          <pc:docMk/>
          <pc:sldMk cId="1912330160" sldId="289"/>
        </pc:sldMkLst>
        <pc:spChg chg="mod">
          <ac:chgData name="Pascalle Cup" userId="acdf420d-3d1b-463e-9173-44ff0cd1b36a" providerId="ADAL" clId="{38307F91-F5FF-4A57-AB83-A7D6FF7AAA84}" dt="2020-03-12T10:49:35.049" v="1769" actId="26606"/>
          <ac:spMkLst>
            <pc:docMk/>
            <pc:sldMk cId="1912330160" sldId="289"/>
            <ac:spMk id="2" creationId="{839E8178-3D14-4D44-8FB2-BEBE1BD37E60}"/>
          </ac:spMkLst>
        </pc:spChg>
        <pc:spChg chg="mod">
          <ac:chgData name="Pascalle Cup" userId="acdf420d-3d1b-463e-9173-44ff0cd1b36a" providerId="ADAL" clId="{38307F91-F5FF-4A57-AB83-A7D6FF7AAA84}" dt="2020-03-12T19:58:11.490" v="3496"/>
          <ac:spMkLst>
            <pc:docMk/>
            <pc:sldMk cId="1912330160" sldId="289"/>
            <ac:spMk id="3" creationId="{7FA6EEA8-E90A-404A-8DB5-12C13ACF12E0}"/>
          </ac:spMkLst>
        </pc:spChg>
        <pc:spChg chg="add">
          <ac:chgData name="Pascalle Cup" userId="acdf420d-3d1b-463e-9173-44ff0cd1b36a" providerId="ADAL" clId="{38307F91-F5FF-4A57-AB83-A7D6FF7AAA84}" dt="2020-03-12T10:49:35.049" v="1769" actId="26606"/>
          <ac:spMkLst>
            <pc:docMk/>
            <pc:sldMk cId="1912330160" sldId="289"/>
            <ac:spMk id="8" creationId="{4A70F4F6-8761-4016-931A-4535464E4C26}"/>
          </ac:spMkLst>
        </pc:spChg>
        <pc:spChg chg="add">
          <ac:chgData name="Pascalle Cup" userId="acdf420d-3d1b-463e-9173-44ff0cd1b36a" providerId="ADAL" clId="{38307F91-F5FF-4A57-AB83-A7D6FF7AAA84}" dt="2020-03-12T10:49:35.049" v="1769" actId="26606"/>
          <ac:spMkLst>
            <pc:docMk/>
            <pc:sldMk cId="1912330160" sldId="289"/>
            <ac:spMk id="10" creationId="{A5271697-90F1-4A23-8EF2-0179F2EAFACB}"/>
          </ac:spMkLst>
        </pc:spChg>
        <pc:spChg chg="add">
          <ac:chgData name="Pascalle Cup" userId="acdf420d-3d1b-463e-9173-44ff0cd1b36a" providerId="ADAL" clId="{38307F91-F5FF-4A57-AB83-A7D6FF7AAA84}" dt="2020-03-12T10:49:35.049" v="1769" actId="26606"/>
          <ac:spMkLst>
            <pc:docMk/>
            <pc:sldMk cId="1912330160" sldId="289"/>
            <ac:spMk id="34" creationId="{D9F5512A-48E1-4C07-B75E-3CCC517B6804}"/>
          </ac:spMkLst>
        </pc:spChg>
        <pc:grpChg chg="add">
          <ac:chgData name="Pascalle Cup" userId="acdf420d-3d1b-463e-9173-44ff0cd1b36a" providerId="ADAL" clId="{38307F91-F5FF-4A57-AB83-A7D6FF7AAA84}" dt="2020-03-12T10:49:35.049" v="1769" actId="26606"/>
          <ac:grpSpMkLst>
            <pc:docMk/>
            <pc:sldMk cId="1912330160" sldId="289"/>
            <ac:grpSpMk id="12" creationId="{B4C49FD3-CD95-4BA4-8BD3-B4A4C6844FCC}"/>
          </ac:grpSpMkLst>
        </pc:grpChg>
        <pc:cxnChg chg="add del mod">
          <ac:chgData name="Pascalle Cup" userId="acdf420d-3d1b-463e-9173-44ff0cd1b36a" providerId="ADAL" clId="{38307F91-F5FF-4A57-AB83-A7D6FF7AAA84}" dt="2020-03-12T19:58:55.498" v="3501" actId="478"/>
          <ac:cxnSpMkLst>
            <pc:docMk/>
            <pc:sldMk cId="1912330160" sldId="289"/>
            <ac:cxnSpMk id="5" creationId="{ED33485A-7EA9-41AC-B594-92343841729B}"/>
          </ac:cxnSpMkLst>
        </pc:cxnChg>
      </pc:sldChg>
      <pc:sldChg chg="addSp delSp modSp add mod setBg">
        <pc:chgData name="Pascalle Cup" userId="acdf420d-3d1b-463e-9173-44ff0cd1b36a" providerId="ADAL" clId="{38307F91-F5FF-4A57-AB83-A7D6FF7AAA84}" dt="2020-03-12T10:36:57.138" v="952" actId="26606"/>
        <pc:sldMkLst>
          <pc:docMk/>
          <pc:sldMk cId="2504273009" sldId="290"/>
        </pc:sldMkLst>
        <pc:spChg chg="add mod">
          <ac:chgData name="Pascalle Cup" userId="acdf420d-3d1b-463e-9173-44ff0cd1b36a" providerId="ADAL" clId="{38307F91-F5FF-4A57-AB83-A7D6FF7AAA84}" dt="2020-03-12T10:36:57.138" v="952" actId="26606"/>
          <ac:spMkLst>
            <pc:docMk/>
            <pc:sldMk cId="2504273009" sldId="290"/>
            <ac:spMk id="2" creationId="{0181E151-2A48-4D1E-8E00-2AFDD90C6E8E}"/>
          </ac:spMkLst>
        </pc:spChg>
        <pc:spChg chg="add del">
          <ac:chgData name="Pascalle Cup" userId="acdf420d-3d1b-463e-9173-44ff0cd1b36a" providerId="ADAL" clId="{38307F91-F5FF-4A57-AB83-A7D6FF7AAA84}" dt="2020-03-12T10:36:57.138" v="952" actId="26606"/>
          <ac:spMkLst>
            <pc:docMk/>
            <pc:sldMk cId="2504273009" sldId="290"/>
            <ac:spMk id="7" creationId="{BAD76F3E-3A97-486B-B402-44400A8B9173}"/>
          </ac:spMkLst>
        </pc:spChg>
        <pc:spChg chg="add del">
          <ac:chgData name="Pascalle Cup" userId="acdf420d-3d1b-463e-9173-44ff0cd1b36a" providerId="ADAL" clId="{38307F91-F5FF-4A57-AB83-A7D6FF7AAA84}" dt="2020-03-12T10:36:57.138" v="952" actId="26606"/>
          <ac:spMkLst>
            <pc:docMk/>
            <pc:sldMk cId="2504273009" sldId="290"/>
            <ac:spMk id="9" creationId="{391F6B52-91F4-4AEB-B6DB-29FEBCF28C8B}"/>
          </ac:spMkLst>
        </pc:spChg>
        <pc:spChg chg="add del">
          <ac:chgData name="Pascalle Cup" userId="acdf420d-3d1b-463e-9173-44ff0cd1b36a" providerId="ADAL" clId="{38307F91-F5FF-4A57-AB83-A7D6FF7AAA84}" dt="2020-03-12T10:36:57.138" v="952" actId="26606"/>
          <ac:spMkLst>
            <pc:docMk/>
            <pc:sldMk cId="2504273009" sldId="290"/>
            <ac:spMk id="11" creationId="{2CD6F061-7C53-44F4-9794-953DB70A451B}"/>
          </ac:spMkLst>
        </pc:spChg>
        <pc:spChg chg="add">
          <ac:chgData name="Pascalle Cup" userId="acdf420d-3d1b-463e-9173-44ff0cd1b36a" providerId="ADAL" clId="{38307F91-F5FF-4A57-AB83-A7D6FF7AAA84}" dt="2020-03-12T10:36:57.138" v="952" actId="26606"/>
          <ac:spMkLst>
            <pc:docMk/>
            <pc:sldMk cId="2504273009" sldId="290"/>
            <ac:spMk id="16" creationId="{01C9CC24-B375-4226-BF2B-61FADBBA696A}"/>
          </ac:spMkLst>
        </pc:spChg>
        <pc:spChg chg="add">
          <ac:chgData name="Pascalle Cup" userId="acdf420d-3d1b-463e-9173-44ff0cd1b36a" providerId="ADAL" clId="{38307F91-F5FF-4A57-AB83-A7D6FF7AAA84}" dt="2020-03-12T10:36:57.138" v="952" actId="26606"/>
          <ac:spMkLst>
            <pc:docMk/>
            <pc:sldMk cId="2504273009" sldId="290"/>
            <ac:spMk id="18" creationId="{CD70A28E-4FD8-4474-A206-E15B5EBB303F}"/>
          </ac:spMkLst>
        </pc:spChg>
        <pc:picChg chg="add">
          <ac:chgData name="Pascalle Cup" userId="acdf420d-3d1b-463e-9173-44ff0cd1b36a" providerId="ADAL" clId="{38307F91-F5FF-4A57-AB83-A7D6FF7AAA84}" dt="2020-03-12T10:36:57.138" v="952" actId="26606"/>
          <ac:picMkLst>
            <pc:docMk/>
            <pc:sldMk cId="2504273009" sldId="290"/>
            <ac:picMk id="20" creationId="{39647E21-5366-4638-AC97-D8CD4111EB57}"/>
          </ac:picMkLst>
        </pc:picChg>
      </pc:sldChg>
      <pc:sldChg chg="addSp modSp add">
        <pc:chgData name="Pascalle Cup" userId="acdf420d-3d1b-463e-9173-44ff0cd1b36a" providerId="ADAL" clId="{38307F91-F5FF-4A57-AB83-A7D6FF7AAA84}" dt="2020-03-13T11:01:20.004" v="4063" actId="20577"/>
        <pc:sldMkLst>
          <pc:docMk/>
          <pc:sldMk cId="2753945140" sldId="291"/>
        </pc:sldMkLst>
        <pc:spChg chg="add mod">
          <ac:chgData name="Pascalle Cup" userId="acdf420d-3d1b-463e-9173-44ff0cd1b36a" providerId="ADAL" clId="{38307F91-F5FF-4A57-AB83-A7D6FF7AAA84}" dt="2020-03-12T20:08:58.681" v="3999" actId="6549"/>
          <ac:spMkLst>
            <pc:docMk/>
            <pc:sldMk cId="2753945140" sldId="291"/>
            <ac:spMk id="2" creationId="{71E0E3AB-D255-4E62-9FDD-AFD44266C3F6}"/>
          </ac:spMkLst>
        </pc:spChg>
        <pc:spChg chg="add mod">
          <ac:chgData name="Pascalle Cup" userId="acdf420d-3d1b-463e-9173-44ff0cd1b36a" providerId="ADAL" clId="{38307F91-F5FF-4A57-AB83-A7D6FF7AAA84}" dt="2020-03-13T11:01:20.004" v="4063" actId="20577"/>
          <ac:spMkLst>
            <pc:docMk/>
            <pc:sldMk cId="2753945140" sldId="291"/>
            <ac:spMk id="4" creationId="{66422D0C-98C2-499B-934F-C3408B62D364}"/>
          </ac:spMkLst>
        </pc:spChg>
        <pc:picChg chg="add mod">
          <ac:chgData name="Pascalle Cup" userId="acdf420d-3d1b-463e-9173-44ff0cd1b36a" providerId="ADAL" clId="{38307F91-F5FF-4A57-AB83-A7D6FF7AAA84}" dt="2020-03-12T19:58:25.670" v="3498" actId="1076"/>
          <ac:picMkLst>
            <pc:docMk/>
            <pc:sldMk cId="2753945140" sldId="291"/>
            <ac:picMk id="3" creationId="{758B095D-707B-4EDB-9E68-939ABB98CF10}"/>
          </ac:picMkLst>
        </pc:picChg>
      </pc:sldChg>
      <pc:sldChg chg="addSp delSp modSp add">
        <pc:chgData name="Pascalle Cup" userId="acdf420d-3d1b-463e-9173-44ff0cd1b36a" providerId="ADAL" clId="{38307F91-F5FF-4A57-AB83-A7D6FF7AAA84}" dt="2020-03-12T19:53:47.370" v="3211" actId="1076"/>
        <pc:sldMkLst>
          <pc:docMk/>
          <pc:sldMk cId="2493034511" sldId="292"/>
        </pc:sldMkLst>
        <pc:spChg chg="add mod">
          <ac:chgData name="Pascalle Cup" userId="acdf420d-3d1b-463e-9173-44ff0cd1b36a" providerId="ADAL" clId="{38307F91-F5FF-4A57-AB83-A7D6FF7AAA84}" dt="2020-03-12T10:59:42.944" v="1876" actId="1076"/>
          <ac:spMkLst>
            <pc:docMk/>
            <pc:sldMk cId="2493034511" sldId="292"/>
            <ac:spMk id="2" creationId="{D94DE87C-C91B-4D01-A67F-950C05DBB71A}"/>
          </ac:spMkLst>
        </pc:spChg>
        <pc:spChg chg="add del">
          <ac:chgData name="Pascalle Cup" userId="acdf420d-3d1b-463e-9173-44ff0cd1b36a" providerId="ADAL" clId="{38307F91-F5FF-4A57-AB83-A7D6FF7AAA84}" dt="2020-03-12T10:59:10.338" v="1869"/>
          <ac:spMkLst>
            <pc:docMk/>
            <pc:sldMk cId="2493034511" sldId="292"/>
            <ac:spMk id="3" creationId="{3CBC4476-8BE7-42C2-9ACF-02ED18540069}"/>
          </ac:spMkLst>
        </pc:spChg>
        <pc:spChg chg="add mod">
          <ac:chgData name="Pascalle Cup" userId="acdf420d-3d1b-463e-9173-44ff0cd1b36a" providerId="ADAL" clId="{38307F91-F5FF-4A57-AB83-A7D6FF7AAA84}" dt="2020-03-12T19:53:43.894" v="3210" actId="113"/>
          <ac:spMkLst>
            <pc:docMk/>
            <pc:sldMk cId="2493034511" sldId="292"/>
            <ac:spMk id="3" creationId="{DE9595E0-0299-4013-BBFC-C4DB5D1CCA9C}"/>
          </ac:spMkLst>
        </pc:spChg>
        <pc:spChg chg="add del">
          <ac:chgData name="Pascalle Cup" userId="acdf420d-3d1b-463e-9173-44ff0cd1b36a" providerId="ADAL" clId="{38307F91-F5FF-4A57-AB83-A7D6FF7AAA84}" dt="2020-03-12T10:59:10.338" v="1869"/>
          <ac:spMkLst>
            <pc:docMk/>
            <pc:sldMk cId="2493034511" sldId="292"/>
            <ac:spMk id="4" creationId="{04B7522B-C2D8-4238-9CB7-CEAE04CAB08D}"/>
          </ac:spMkLst>
        </pc:spChg>
        <pc:spChg chg="add del">
          <ac:chgData name="Pascalle Cup" userId="acdf420d-3d1b-463e-9173-44ff0cd1b36a" providerId="ADAL" clId="{38307F91-F5FF-4A57-AB83-A7D6FF7AAA84}" dt="2020-03-12T10:59:10.338" v="1869"/>
          <ac:spMkLst>
            <pc:docMk/>
            <pc:sldMk cId="2493034511" sldId="292"/>
            <ac:spMk id="5" creationId="{FC42B4E8-895B-444D-AE4B-4DBBFCAC2A54}"/>
          </ac:spMkLst>
        </pc:spChg>
        <pc:spChg chg="add del">
          <ac:chgData name="Pascalle Cup" userId="acdf420d-3d1b-463e-9173-44ff0cd1b36a" providerId="ADAL" clId="{38307F91-F5FF-4A57-AB83-A7D6FF7AAA84}" dt="2020-03-12T10:59:10.338" v="1869"/>
          <ac:spMkLst>
            <pc:docMk/>
            <pc:sldMk cId="2493034511" sldId="292"/>
            <ac:spMk id="6" creationId="{686CB519-2A9B-41E3-8571-DE78FB295BF8}"/>
          </ac:spMkLst>
        </pc:spChg>
        <pc:spChg chg="add del">
          <ac:chgData name="Pascalle Cup" userId="acdf420d-3d1b-463e-9173-44ff0cd1b36a" providerId="ADAL" clId="{38307F91-F5FF-4A57-AB83-A7D6FF7AAA84}" dt="2020-03-12T10:59:10.338" v="1869"/>
          <ac:spMkLst>
            <pc:docMk/>
            <pc:sldMk cId="2493034511" sldId="292"/>
            <ac:spMk id="7" creationId="{C391EE63-9123-40DD-BD56-1ECCC63AA0C9}"/>
          </ac:spMkLst>
        </pc:spChg>
        <pc:spChg chg="add del">
          <ac:chgData name="Pascalle Cup" userId="acdf420d-3d1b-463e-9173-44ff0cd1b36a" providerId="ADAL" clId="{38307F91-F5FF-4A57-AB83-A7D6FF7AAA84}" dt="2020-03-12T10:59:10.338" v="1869"/>
          <ac:spMkLst>
            <pc:docMk/>
            <pc:sldMk cId="2493034511" sldId="292"/>
            <ac:spMk id="8" creationId="{340813DD-C77B-4ABB-B926-A11EA0A6C95E}"/>
          </ac:spMkLst>
        </pc:spChg>
        <pc:spChg chg="add del">
          <ac:chgData name="Pascalle Cup" userId="acdf420d-3d1b-463e-9173-44ff0cd1b36a" providerId="ADAL" clId="{38307F91-F5FF-4A57-AB83-A7D6FF7AAA84}" dt="2020-03-12T10:59:10.338" v="1869"/>
          <ac:spMkLst>
            <pc:docMk/>
            <pc:sldMk cId="2493034511" sldId="292"/>
            <ac:spMk id="9" creationId="{2F265B1D-FD9D-4FA8-B3C6-CD407B0E8463}"/>
          </ac:spMkLst>
        </pc:spChg>
        <pc:spChg chg="add del">
          <ac:chgData name="Pascalle Cup" userId="acdf420d-3d1b-463e-9173-44ff0cd1b36a" providerId="ADAL" clId="{38307F91-F5FF-4A57-AB83-A7D6FF7AAA84}" dt="2020-03-12T10:59:10.338" v="1869"/>
          <ac:spMkLst>
            <pc:docMk/>
            <pc:sldMk cId="2493034511" sldId="292"/>
            <ac:spMk id="10" creationId="{9A3E0986-1C87-4CE5-B99F-ABB3098F1CA0}"/>
          </ac:spMkLst>
        </pc:spChg>
        <pc:spChg chg="add mod">
          <ac:chgData name="Pascalle Cup" userId="acdf420d-3d1b-463e-9173-44ff0cd1b36a" providerId="ADAL" clId="{38307F91-F5FF-4A57-AB83-A7D6FF7AAA84}" dt="2020-03-12T19:53:47.370" v="3211" actId="1076"/>
          <ac:spMkLst>
            <pc:docMk/>
            <pc:sldMk cId="2493034511" sldId="292"/>
            <ac:spMk id="11" creationId="{47367C77-8C3B-4EC6-89F8-12FDFAF02067}"/>
          </ac:spMkLst>
        </pc:spChg>
        <pc:spChg chg="add mod">
          <ac:chgData name="Pascalle Cup" userId="acdf420d-3d1b-463e-9173-44ff0cd1b36a" providerId="ADAL" clId="{38307F91-F5FF-4A57-AB83-A7D6FF7AAA84}" dt="2020-03-12T11:11:39.571" v="1964" actId="20577"/>
          <ac:spMkLst>
            <pc:docMk/>
            <pc:sldMk cId="2493034511" sldId="292"/>
            <ac:spMk id="12" creationId="{7D1C9FD2-ADF9-41B4-A462-5F163690F184}"/>
          </ac:spMkLst>
        </pc:spChg>
        <pc:spChg chg="add mod">
          <ac:chgData name="Pascalle Cup" userId="acdf420d-3d1b-463e-9173-44ff0cd1b36a" providerId="ADAL" clId="{38307F91-F5FF-4A57-AB83-A7D6FF7AAA84}" dt="2020-03-12T11:11:42.557" v="1965" actId="1076"/>
          <ac:spMkLst>
            <pc:docMk/>
            <pc:sldMk cId="2493034511" sldId="292"/>
            <ac:spMk id="13" creationId="{3DBF6BA1-EECD-410A-B316-AC42B6AA8641}"/>
          </ac:spMkLst>
        </pc:spChg>
        <pc:picChg chg="add del">
          <ac:chgData name="Pascalle Cup" userId="acdf420d-3d1b-463e-9173-44ff0cd1b36a" providerId="ADAL" clId="{38307F91-F5FF-4A57-AB83-A7D6FF7AAA84}" dt="2020-03-12T10:59:10.338" v="1869"/>
          <ac:picMkLst>
            <pc:docMk/>
            <pc:sldMk cId="2493034511" sldId="292"/>
            <ac:picMk id="2051" creationId="{95F9817A-2ADE-4A37-B401-1DE5403FF908}"/>
          </ac:picMkLst>
        </pc:picChg>
      </pc:sldChg>
      <pc:sldChg chg="addSp delSp modSp add">
        <pc:chgData name="Pascalle Cup" userId="acdf420d-3d1b-463e-9173-44ff0cd1b36a" providerId="ADAL" clId="{38307F91-F5FF-4A57-AB83-A7D6FF7AAA84}" dt="2020-03-12T19:52:26.899" v="3191" actId="11529"/>
        <pc:sldMkLst>
          <pc:docMk/>
          <pc:sldMk cId="1637488327" sldId="293"/>
        </pc:sldMkLst>
        <pc:spChg chg="add mod">
          <ac:chgData name="Pascalle Cup" userId="acdf420d-3d1b-463e-9173-44ff0cd1b36a" providerId="ADAL" clId="{38307F91-F5FF-4A57-AB83-A7D6FF7AAA84}" dt="2020-03-12T19:51:18.247" v="3181" actId="20577"/>
          <ac:spMkLst>
            <pc:docMk/>
            <pc:sldMk cId="1637488327" sldId="293"/>
            <ac:spMk id="4" creationId="{EE2B25A1-CD05-45CA-A611-F8959A43194C}"/>
          </ac:spMkLst>
        </pc:spChg>
        <pc:picChg chg="add del mod modCrop">
          <ac:chgData name="Pascalle Cup" userId="acdf420d-3d1b-463e-9173-44ff0cd1b36a" providerId="ADAL" clId="{38307F91-F5FF-4A57-AB83-A7D6FF7AAA84}" dt="2020-03-12T19:40:04.637" v="1987" actId="478"/>
          <ac:picMkLst>
            <pc:docMk/>
            <pc:sldMk cId="1637488327" sldId="293"/>
            <ac:picMk id="2" creationId="{0A973A76-A2B7-4A2C-B3E5-5C48E1C0D175}"/>
          </ac:picMkLst>
        </pc:picChg>
        <pc:picChg chg="add mod modCrop">
          <ac:chgData name="Pascalle Cup" userId="acdf420d-3d1b-463e-9173-44ff0cd1b36a" providerId="ADAL" clId="{38307F91-F5FF-4A57-AB83-A7D6FF7AAA84}" dt="2020-03-12T19:40:35.320" v="1994" actId="1076"/>
          <ac:picMkLst>
            <pc:docMk/>
            <pc:sldMk cId="1637488327" sldId="293"/>
            <ac:picMk id="3" creationId="{5C6B79B8-7181-4CCA-871B-A6027E58ADE1}"/>
          </ac:picMkLst>
        </pc:picChg>
        <pc:cxnChg chg="add del mod">
          <ac:chgData name="Pascalle Cup" userId="acdf420d-3d1b-463e-9173-44ff0cd1b36a" providerId="ADAL" clId="{38307F91-F5FF-4A57-AB83-A7D6FF7AAA84}" dt="2020-03-12T19:52:26.899" v="3191" actId="11529"/>
          <ac:cxnSpMkLst>
            <pc:docMk/>
            <pc:sldMk cId="1637488327" sldId="293"/>
            <ac:cxnSpMk id="6" creationId="{97004C48-014C-4BD6-976C-073900452178}"/>
          </ac:cxnSpMkLst>
        </pc:cxnChg>
        <pc:cxnChg chg="add del mod">
          <ac:chgData name="Pascalle Cup" userId="acdf420d-3d1b-463e-9173-44ff0cd1b36a" providerId="ADAL" clId="{38307F91-F5FF-4A57-AB83-A7D6FF7AAA84}" dt="2020-03-12T19:52:26.082" v="3190" actId="11529"/>
          <ac:cxnSpMkLst>
            <pc:docMk/>
            <pc:sldMk cId="1637488327" sldId="293"/>
            <ac:cxnSpMk id="8" creationId="{A4A43381-72DA-47C5-B1B4-5D6F1D675F22}"/>
          </ac:cxnSpMkLst>
        </pc:cxnChg>
        <pc:cxnChg chg="add del mod">
          <ac:chgData name="Pascalle Cup" userId="acdf420d-3d1b-463e-9173-44ff0cd1b36a" providerId="ADAL" clId="{38307F91-F5FF-4A57-AB83-A7D6FF7AAA84}" dt="2020-03-12T19:52:25.326" v="3189" actId="11529"/>
          <ac:cxnSpMkLst>
            <pc:docMk/>
            <pc:sldMk cId="1637488327" sldId="293"/>
            <ac:cxnSpMk id="10" creationId="{268DB728-B0B7-4320-B098-A792B8F2D633}"/>
          </ac:cxnSpMkLst>
        </pc:cxnChg>
        <pc:cxnChg chg="add del mod">
          <ac:chgData name="Pascalle Cup" userId="acdf420d-3d1b-463e-9173-44ff0cd1b36a" providerId="ADAL" clId="{38307F91-F5FF-4A57-AB83-A7D6FF7AAA84}" dt="2020-03-12T19:52:25.093" v="3188" actId="11529"/>
          <ac:cxnSpMkLst>
            <pc:docMk/>
            <pc:sldMk cId="1637488327" sldId="293"/>
            <ac:cxnSpMk id="12" creationId="{92EF94BD-8D02-4A76-B7A5-FF53F4213B86}"/>
          </ac:cxnSpMkLst>
        </pc:cxnChg>
        <pc:cxnChg chg="add del mod">
          <ac:chgData name="Pascalle Cup" userId="acdf420d-3d1b-463e-9173-44ff0cd1b36a" providerId="ADAL" clId="{38307F91-F5FF-4A57-AB83-A7D6FF7AAA84}" dt="2020-03-12T19:52:24.867" v="3187" actId="11529"/>
          <ac:cxnSpMkLst>
            <pc:docMk/>
            <pc:sldMk cId="1637488327" sldId="293"/>
            <ac:cxnSpMk id="14" creationId="{6AB23FD4-109F-497E-9375-F458EDB56476}"/>
          </ac:cxnSpMkLst>
        </pc:cxnChg>
      </pc:sldChg>
      <pc:sldChg chg="addSp delSp modSp add mod setBg">
        <pc:chgData name="Pascalle Cup" userId="acdf420d-3d1b-463e-9173-44ff0cd1b36a" providerId="ADAL" clId="{38307F91-F5FF-4A57-AB83-A7D6FF7AAA84}" dt="2020-03-12T20:08:22.236" v="3966" actId="26606"/>
        <pc:sldMkLst>
          <pc:docMk/>
          <pc:sldMk cId="800012292" sldId="294"/>
        </pc:sldMkLst>
        <pc:spChg chg="mod ord">
          <ac:chgData name="Pascalle Cup" userId="acdf420d-3d1b-463e-9173-44ff0cd1b36a" providerId="ADAL" clId="{38307F91-F5FF-4A57-AB83-A7D6FF7AAA84}" dt="2020-03-12T20:08:22.236" v="3966" actId="26606"/>
          <ac:spMkLst>
            <pc:docMk/>
            <pc:sldMk cId="800012292" sldId="294"/>
            <ac:spMk id="2" creationId="{87FA6F47-9EE3-48FA-A9A5-1992430D2C81}"/>
          </ac:spMkLst>
        </pc:spChg>
        <pc:spChg chg="del">
          <ac:chgData name="Pascalle Cup" userId="acdf420d-3d1b-463e-9173-44ff0cd1b36a" providerId="ADAL" clId="{38307F91-F5FF-4A57-AB83-A7D6FF7AAA84}" dt="2020-03-12T20:07:28.066" v="3957"/>
          <ac:spMkLst>
            <pc:docMk/>
            <pc:sldMk cId="800012292" sldId="294"/>
            <ac:spMk id="3" creationId="{1DC87E88-A31F-4F96-9B12-22702482A55A}"/>
          </ac:spMkLst>
        </pc:spChg>
        <pc:spChg chg="add del">
          <ac:chgData name="Pascalle Cup" userId="acdf420d-3d1b-463e-9173-44ff0cd1b36a" providerId="ADAL" clId="{38307F91-F5FF-4A57-AB83-A7D6FF7AAA84}" dt="2020-03-12T20:07:48.218" v="3959" actId="26606"/>
          <ac:spMkLst>
            <pc:docMk/>
            <pc:sldMk cId="800012292" sldId="294"/>
            <ac:spMk id="71" creationId="{16C5FA50-8D52-4617-AF91-5C7B1C8352F1}"/>
          </ac:spMkLst>
        </pc:spChg>
        <pc:spChg chg="add del">
          <ac:chgData name="Pascalle Cup" userId="acdf420d-3d1b-463e-9173-44ff0cd1b36a" providerId="ADAL" clId="{38307F91-F5FF-4A57-AB83-A7D6FF7AAA84}" dt="2020-03-12T20:07:48.218" v="3959" actId="26606"/>
          <ac:spMkLst>
            <pc:docMk/>
            <pc:sldMk cId="800012292" sldId="294"/>
            <ac:spMk id="73" creationId="{E223798C-12AD-4B0C-A50C-D676347D67CF}"/>
          </ac:spMkLst>
        </pc:spChg>
        <pc:spChg chg="add">
          <ac:chgData name="Pascalle Cup" userId="acdf420d-3d1b-463e-9173-44ff0cd1b36a" providerId="ADAL" clId="{38307F91-F5FF-4A57-AB83-A7D6FF7AAA84}" dt="2020-03-12T20:08:22.236" v="3966" actId="26606"/>
          <ac:spMkLst>
            <pc:docMk/>
            <pc:sldMk cId="800012292" sldId="294"/>
            <ac:spMk id="77" creationId="{0DA5DB8B-7E5C-4ABC-8069-A9A8806F3976}"/>
          </ac:spMkLst>
        </pc:spChg>
        <pc:spChg chg="add del">
          <ac:chgData name="Pascalle Cup" userId="acdf420d-3d1b-463e-9173-44ff0cd1b36a" providerId="ADAL" clId="{38307F91-F5FF-4A57-AB83-A7D6FF7AAA84}" dt="2020-03-12T20:08:04.404" v="3963" actId="26606"/>
          <ac:spMkLst>
            <pc:docMk/>
            <pc:sldMk cId="800012292" sldId="294"/>
            <ac:spMk id="1028" creationId="{79246B4F-CEC3-442B-92D8-BD098634FD7C}"/>
          </ac:spMkLst>
        </pc:spChg>
        <pc:spChg chg="add">
          <ac:chgData name="Pascalle Cup" userId="acdf420d-3d1b-463e-9173-44ff0cd1b36a" providerId="ADAL" clId="{38307F91-F5FF-4A57-AB83-A7D6FF7AAA84}" dt="2020-03-12T20:08:22.236" v="3966" actId="26606"/>
          <ac:spMkLst>
            <pc:docMk/>
            <pc:sldMk cId="800012292" sldId="294"/>
            <ac:spMk id="1029" creationId="{347D6575-0B06-40B2-9D0F-298202F6BCAC}"/>
          </ac:spMkLst>
        </pc:spChg>
        <pc:spChg chg="add del">
          <ac:chgData name="Pascalle Cup" userId="acdf420d-3d1b-463e-9173-44ff0cd1b36a" providerId="ADAL" clId="{38307F91-F5FF-4A57-AB83-A7D6FF7AAA84}" dt="2020-03-12T20:08:04.404" v="3963" actId="26606"/>
          <ac:spMkLst>
            <pc:docMk/>
            <pc:sldMk cId="800012292" sldId="294"/>
            <ac:spMk id="1030" creationId="{3AD29A4C-AB28-4BCE-B6B2-CD59B0B89D28}"/>
          </ac:spMkLst>
        </pc:spChg>
        <pc:spChg chg="add">
          <ac:chgData name="Pascalle Cup" userId="acdf420d-3d1b-463e-9173-44ff0cd1b36a" providerId="ADAL" clId="{38307F91-F5FF-4A57-AB83-A7D6FF7AAA84}" dt="2020-03-12T20:08:22.236" v="3966" actId="26606"/>
          <ac:spMkLst>
            <pc:docMk/>
            <pc:sldMk cId="800012292" sldId="294"/>
            <ac:spMk id="1031" creationId="{E2B33195-5BCA-4BB7-A82D-6739522687DD}"/>
          </ac:spMkLst>
        </pc:spChg>
        <pc:spChg chg="add">
          <ac:chgData name="Pascalle Cup" userId="acdf420d-3d1b-463e-9173-44ff0cd1b36a" providerId="ADAL" clId="{38307F91-F5FF-4A57-AB83-A7D6FF7AAA84}" dt="2020-03-12T20:08:22.236" v="3966" actId="26606"/>
          <ac:spMkLst>
            <pc:docMk/>
            <pc:sldMk cId="800012292" sldId="294"/>
            <ac:spMk id="1032" creationId="{CF8AD9F3-9AF6-494F-83A3-2F677563935C}"/>
          </ac:spMkLst>
        </pc:spChg>
        <pc:grpChg chg="add del">
          <ac:chgData name="Pascalle Cup" userId="acdf420d-3d1b-463e-9173-44ff0cd1b36a" providerId="ADAL" clId="{38307F91-F5FF-4A57-AB83-A7D6FF7AAA84}" dt="2020-03-12T20:08:04.404" v="3963" actId="26606"/>
          <ac:grpSpMkLst>
            <pc:docMk/>
            <pc:sldMk cId="800012292" sldId="294"/>
            <ac:grpSpMk id="75" creationId="{65FBD374-0821-4540-A9E6-6DE9419C026E}"/>
          </ac:grpSpMkLst>
        </pc:grpChg>
        <pc:grpChg chg="add del">
          <ac:chgData name="Pascalle Cup" userId="acdf420d-3d1b-463e-9173-44ff0cd1b36a" providerId="ADAL" clId="{38307F91-F5FF-4A57-AB83-A7D6FF7AAA84}" dt="2020-03-12T20:08:04.404" v="3963" actId="26606"/>
          <ac:grpSpMkLst>
            <pc:docMk/>
            <pc:sldMk cId="800012292" sldId="294"/>
            <ac:grpSpMk id="98" creationId="{65989F4E-E386-486E-9C22-DB9E5592CBA1}"/>
          </ac:grpSpMkLst>
        </pc:grpChg>
        <pc:picChg chg="add mod">
          <ac:chgData name="Pascalle Cup" userId="acdf420d-3d1b-463e-9173-44ff0cd1b36a" providerId="ADAL" clId="{38307F91-F5FF-4A57-AB83-A7D6FF7AAA84}" dt="2020-03-12T20:08:22.236" v="3966" actId="26606"/>
          <ac:picMkLst>
            <pc:docMk/>
            <pc:sldMk cId="800012292" sldId="294"/>
            <ac:picMk id="1026" creationId="{E32FDC39-9190-40CF-9213-41EB439BC7BF}"/>
          </ac:picMkLst>
        </pc:picChg>
      </pc:sldChg>
      <pc:sldChg chg="add del">
        <pc:chgData name="Pascalle Cup" userId="acdf420d-3d1b-463e-9173-44ff0cd1b36a" providerId="ADAL" clId="{38307F91-F5FF-4A57-AB83-A7D6FF7AAA84}" dt="2020-03-12T20:03:33.702" v="3896" actId="47"/>
        <pc:sldMkLst>
          <pc:docMk/>
          <pc:sldMk cId="4053343572" sldId="294"/>
        </pc:sldMkLst>
      </pc:sldChg>
      <pc:sldChg chg="addSp modSp add mod setBg">
        <pc:chgData name="Pascalle Cup" userId="acdf420d-3d1b-463e-9173-44ff0cd1b36a" providerId="ADAL" clId="{38307F91-F5FF-4A57-AB83-A7D6FF7AAA84}" dt="2020-03-12T20:06:27.677" v="3956" actId="26606"/>
        <pc:sldMkLst>
          <pc:docMk/>
          <pc:sldMk cId="1450073502" sldId="295"/>
        </pc:sldMkLst>
        <pc:spChg chg="add">
          <ac:chgData name="Pascalle Cup" userId="acdf420d-3d1b-463e-9173-44ff0cd1b36a" providerId="ADAL" clId="{38307F91-F5FF-4A57-AB83-A7D6FF7AAA84}" dt="2020-03-12T20:06:27.677" v="3956" actId="26606"/>
          <ac:spMkLst>
            <pc:docMk/>
            <pc:sldMk cId="1450073502" sldId="295"/>
            <ac:spMk id="7" creationId="{F3060C83-F051-4F0E-ABAD-AA0DFC48B218}"/>
          </ac:spMkLst>
        </pc:spChg>
        <pc:spChg chg="add">
          <ac:chgData name="Pascalle Cup" userId="acdf420d-3d1b-463e-9173-44ff0cd1b36a" providerId="ADAL" clId="{38307F91-F5FF-4A57-AB83-A7D6FF7AAA84}" dt="2020-03-12T20:06:27.677" v="3956" actId="26606"/>
          <ac:spMkLst>
            <pc:docMk/>
            <pc:sldMk cId="1450073502" sldId="295"/>
            <ac:spMk id="9" creationId="{83C98ABE-055B-441F-B07E-44F97F083C39}"/>
          </ac:spMkLst>
        </pc:spChg>
        <pc:spChg chg="add">
          <ac:chgData name="Pascalle Cup" userId="acdf420d-3d1b-463e-9173-44ff0cd1b36a" providerId="ADAL" clId="{38307F91-F5FF-4A57-AB83-A7D6FF7AAA84}" dt="2020-03-12T20:06:27.677" v="3956" actId="26606"/>
          <ac:spMkLst>
            <pc:docMk/>
            <pc:sldMk cId="1450073502" sldId="295"/>
            <ac:spMk id="11" creationId="{29FDB030-9B49-4CED-8CCD-4D99382388AC}"/>
          </ac:spMkLst>
        </pc:spChg>
        <pc:spChg chg="add">
          <ac:chgData name="Pascalle Cup" userId="acdf420d-3d1b-463e-9173-44ff0cd1b36a" providerId="ADAL" clId="{38307F91-F5FF-4A57-AB83-A7D6FF7AAA84}" dt="2020-03-12T20:06:27.677" v="3956" actId="26606"/>
          <ac:spMkLst>
            <pc:docMk/>
            <pc:sldMk cId="1450073502" sldId="295"/>
            <ac:spMk id="13" creationId="{3783CA14-24A1-485C-8B30-D6A5D87987AD}"/>
          </ac:spMkLst>
        </pc:spChg>
        <pc:spChg chg="add">
          <ac:chgData name="Pascalle Cup" userId="acdf420d-3d1b-463e-9173-44ff0cd1b36a" providerId="ADAL" clId="{38307F91-F5FF-4A57-AB83-A7D6FF7AAA84}" dt="2020-03-12T20:06:27.677" v="3956" actId="26606"/>
          <ac:spMkLst>
            <pc:docMk/>
            <pc:sldMk cId="1450073502" sldId="295"/>
            <ac:spMk id="15" creationId="{9A97C86A-04D6-40F7-AE84-31AB43E6A846}"/>
          </ac:spMkLst>
        </pc:spChg>
        <pc:spChg chg="add">
          <ac:chgData name="Pascalle Cup" userId="acdf420d-3d1b-463e-9173-44ff0cd1b36a" providerId="ADAL" clId="{38307F91-F5FF-4A57-AB83-A7D6FF7AAA84}" dt="2020-03-12T20:06:27.677" v="3956" actId="26606"/>
          <ac:spMkLst>
            <pc:docMk/>
            <pc:sldMk cId="1450073502" sldId="295"/>
            <ac:spMk id="17" creationId="{FF9F2414-84E8-453E-B1F3-389FDE8192D9}"/>
          </ac:spMkLst>
        </pc:spChg>
        <pc:spChg chg="add">
          <ac:chgData name="Pascalle Cup" userId="acdf420d-3d1b-463e-9173-44ff0cd1b36a" providerId="ADAL" clId="{38307F91-F5FF-4A57-AB83-A7D6FF7AAA84}" dt="2020-03-12T20:06:27.677" v="3956" actId="26606"/>
          <ac:spMkLst>
            <pc:docMk/>
            <pc:sldMk cId="1450073502" sldId="295"/>
            <ac:spMk id="19" creationId="{3ECA69A1-7536-43AC-85EF-C7106179F5ED}"/>
          </ac:spMkLst>
        </pc:spChg>
        <pc:picChg chg="add mod">
          <ac:chgData name="Pascalle Cup" userId="acdf420d-3d1b-463e-9173-44ff0cd1b36a" providerId="ADAL" clId="{38307F91-F5FF-4A57-AB83-A7D6FF7AAA84}" dt="2020-03-12T20:06:27.677" v="3956" actId="26606"/>
          <ac:picMkLst>
            <pc:docMk/>
            <pc:sldMk cId="1450073502" sldId="295"/>
            <ac:picMk id="2" creationId="{C8820436-D49B-4570-B97D-36D116FE3B77}"/>
          </ac:picMkLst>
        </pc:picChg>
      </pc:sldChg>
      <pc:sldChg chg="addSp delSp modSp add">
        <pc:chgData name="Pascalle Cup" userId="acdf420d-3d1b-463e-9173-44ff0cd1b36a" providerId="ADAL" clId="{38307F91-F5FF-4A57-AB83-A7D6FF7AAA84}" dt="2020-03-12T20:23:31.211" v="4033" actId="1076"/>
        <pc:sldMkLst>
          <pc:docMk/>
          <pc:sldMk cId="431830386" sldId="296"/>
        </pc:sldMkLst>
        <pc:spChg chg="add mod">
          <ac:chgData name="Pascalle Cup" userId="acdf420d-3d1b-463e-9173-44ff0cd1b36a" providerId="ADAL" clId="{38307F91-F5FF-4A57-AB83-A7D6FF7AAA84}" dt="2020-03-12T20:15:32.457" v="4004" actId="1076"/>
          <ac:spMkLst>
            <pc:docMk/>
            <pc:sldMk cId="431830386" sldId="296"/>
            <ac:spMk id="2" creationId="{B3DEE2B7-D461-4FF8-B7AB-78974BDFEC2D}"/>
          </ac:spMkLst>
        </pc:spChg>
        <pc:spChg chg="add mod">
          <ac:chgData name="Pascalle Cup" userId="acdf420d-3d1b-463e-9173-44ff0cd1b36a" providerId="ADAL" clId="{38307F91-F5FF-4A57-AB83-A7D6FF7AAA84}" dt="2020-03-12T20:21:02.530" v="4015" actId="207"/>
          <ac:spMkLst>
            <pc:docMk/>
            <pc:sldMk cId="431830386" sldId="296"/>
            <ac:spMk id="3" creationId="{D7A93694-5755-4002-A2E5-DC22B0211284}"/>
          </ac:spMkLst>
        </pc:spChg>
        <pc:spChg chg="add mod">
          <ac:chgData name="Pascalle Cup" userId="acdf420d-3d1b-463e-9173-44ff0cd1b36a" providerId="ADAL" clId="{38307F91-F5FF-4A57-AB83-A7D6FF7AAA84}" dt="2020-03-12T20:23:31.211" v="4033" actId="1076"/>
          <ac:spMkLst>
            <pc:docMk/>
            <pc:sldMk cId="431830386" sldId="296"/>
            <ac:spMk id="4" creationId="{C01D3EC8-2416-4099-AD07-DEEFA41AA01F}"/>
          </ac:spMkLst>
        </pc:spChg>
        <pc:spChg chg="add del mod">
          <ac:chgData name="Pascalle Cup" userId="acdf420d-3d1b-463e-9173-44ff0cd1b36a" providerId="ADAL" clId="{38307F91-F5FF-4A57-AB83-A7D6FF7AAA84}" dt="2020-03-12T20:20:30.231" v="4013" actId="478"/>
          <ac:spMkLst>
            <pc:docMk/>
            <pc:sldMk cId="431830386" sldId="296"/>
            <ac:spMk id="5" creationId="{5AD2D937-EA36-45E4-8074-AB46EEA3788E}"/>
          </ac:spMkLst>
        </pc:spChg>
        <pc:spChg chg="add mod">
          <ac:chgData name="Pascalle Cup" userId="acdf420d-3d1b-463e-9173-44ff0cd1b36a" providerId="ADAL" clId="{38307F91-F5FF-4A57-AB83-A7D6FF7AAA84}" dt="2020-03-12T20:23:27.797" v="4032" actId="1076"/>
          <ac:spMkLst>
            <pc:docMk/>
            <pc:sldMk cId="431830386" sldId="296"/>
            <ac:spMk id="6" creationId="{971B82E0-9001-4286-86F3-7F8C52CAC952}"/>
          </ac:spMkLst>
        </pc:spChg>
        <pc:picChg chg="add del mod">
          <ac:chgData name="Pascalle Cup" userId="acdf420d-3d1b-463e-9173-44ff0cd1b36a" providerId="ADAL" clId="{38307F91-F5FF-4A57-AB83-A7D6FF7AAA84}" dt="2020-03-12T20:22:06.556" v="4025" actId="478"/>
          <ac:picMkLst>
            <pc:docMk/>
            <pc:sldMk cId="431830386" sldId="296"/>
            <ac:picMk id="2050" creationId="{99D9F1F5-3973-4326-A0C8-04307CD6D990}"/>
          </ac:picMkLst>
        </pc:picChg>
        <pc:picChg chg="add mod">
          <ac:chgData name="Pascalle Cup" userId="acdf420d-3d1b-463e-9173-44ff0cd1b36a" providerId="ADAL" clId="{38307F91-F5FF-4A57-AB83-A7D6FF7AAA84}" dt="2020-03-12T20:22:26.584" v="4029" actId="1076"/>
          <ac:picMkLst>
            <pc:docMk/>
            <pc:sldMk cId="431830386" sldId="296"/>
            <ac:picMk id="2052" creationId="{419F6F92-AE48-4649-A6EF-382DA839CE6A}"/>
          </ac:picMkLst>
        </pc:picChg>
      </pc:sldChg>
      <pc:sldMasterChg chg="del delSldLayout">
        <pc:chgData name="Pascalle Cup" userId="acdf420d-3d1b-463e-9173-44ff0cd1b36a" providerId="ADAL" clId="{38307F91-F5FF-4A57-AB83-A7D6FF7AAA84}" dt="2020-03-11T18:10:25.155" v="2" actId="47"/>
        <pc:sldMasterMkLst>
          <pc:docMk/>
          <pc:sldMasterMk cId="2593660001" sldId="2147483672"/>
        </pc:sldMasterMkLst>
        <pc:sldLayoutChg chg="del">
          <pc:chgData name="Pascalle Cup" userId="acdf420d-3d1b-463e-9173-44ff0cd1b36a" providerId="ADAL" clId="{38307F91-F5FF-4A57-AB83-A7D6FF7AAA84}" dt="2020-03-11T18:10:25.155" v="2" actId="47"/>
          <pc:sldLayoutMkLst>
            <pc:docMk/>
            <pc:sldMasterMk cId="2593660001" sldId="2147483672"/>
            <pc:sldLayoutMk cId="4182424500" sldId="2147483673"/>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1314126263" sldId="2147483674"/>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3161750845" sldId="2147483675"/>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1087603845" sldId="2147483676"/>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4210898263" sldId="2147483677"/>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1222746062" sldId="2147483678"/>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658174167" sldId="2147483679"/>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1314380394" sldId="2147483680"/>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4123342468" sldId="2147483681"/>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2637269901" sldId="2147483682"/>
          </pc:sldLayoutMkLst>
        </pc:sldLayoutChg>
        <pc:sldLayoutChg chg="del">
          <pc:chgData name="Pascalle Cup" userId="acdf420d-3d1b-463e-9173-44ff0cd1b36a" providerId="ADAL" clId="{38307F91-F5FF-4A57-AB83-A7D6FF7AAA84}" dt="2020-03-11T18:10:25.155" v="2" actId="47"/>
          <pc:sldLayoutMkLst>
            <pc:docMk/>
            <pc:sldMasterMk cId="2593660001" sldId="2147483672"/>
            <pc:sldLayoutMk cId="3802723935" sldId="214748368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65BA6-37E1-4BFB-9704-3D872E155B7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21BDF2B-6A08-455B-ABD6-C8C00F83F545}">
      <dgm:prSet/>
      <dgm:spPr/>
      <dgm:t>
        <a:bodyPr/>
        <a:lstStyle/>
        <a:p>
          <a:r>
            <a:rPr lang="nl-NL" dirty="0"/>
            <a:t>Belangenbehartiging en participatie kwetsbare groepen</a:t>
          </a:r>
          <a:endParaRPr lang="en-US" dirty="0"/>
        </a:p>
      </dgm:t>
    </dgm:pt>
    <dgm:pt modelId="{359D0D15-6342-465C-BBCE-BF5B4FB53251}" type="parTrans" cxnId="{B1CBE89B-DA82-4CF3-9BA7-CAF730894C5C}">
      <dgm:prSet/>
      <dgm:spPr/>
      <dgm:t>
        <a:bodyPr/>
        <a:lstStyle/>
        <a:p>
          <a:endParaRPr lang="en-US"/>
        </a:p>
      </dgm:t>
    </dgm:pt>
    <dgm:pt modelId="{3003CFCF-57A7-464F-80DF-22703CD16C3C}" type="sibTrans" cxnId="{B1CBE89B-DA82-4CF3-9BA7-CAF730894C5C}">
      <dgm:prSet/>
      <dgm:spPr/>
      <dgm:t>
        <a:bodyPr/>
        <a:lstStyle/>
        <a:p>
          <a:endParaRPr lang="en-US"/>
        </a:p>
      </dgm:t>
    </dgm:pt>
    <dgm:pt modelId="{FDC31EBA-09A1-415B-998E-29688F49470B}">
      <dgm:prSet/>
      <dgm:spPr/>
      <dgm:t>
        <a:bodyPr/>
        <a:lstStyle/>
        <a:p>
          <a:r>
            <a:rPr lang="nl-NL"/>
            <a:t>Armoedebestrijding</a:t>
          </a:r>
          <a:endParaRPr lang="en-US"/>
        </a:p>
      </dgm:t>
    </dgm:pt>
    <dgm:pt modelId="{8F15BD29-F3C9-4520-85CF-C9A90353B44F}" type="parTrans" cxnId="{5942DC9D-CC10-4378-A667-4146DF4D7D67}">
      <dgm:prSet/>
      <dgm:spPr/>
      <dgm:t>
        <a:bodyPr/>
        <a:lstStyle/>
        <a:p>
          <a:endParaRPr lang="en-US"/>
        </a:p>
      </dgm:t>
    </dgm:pt>
    <dgm:pt modelId="{2B2F86B9-84EA-49E1-B54E-274E479E9ED1}" type="sibTrans" cxnId="{5942DC9D-CC10-4378-A667-4146DF4D7D67}">
      <dgm:prSet/>
      <dgm:spPr/>
      <dgm:t>
        <a:bodyPr/>
        <a:lstStyle/>
        <a:p>
          <a:endParaRPr lang="en-US"/>
        </a:p>
      </dgm:t>
    </dgm:pt>
    <dgm:pt modelId="{160FD3ED-069C-4030-A9ED-F5A286C78B7C}">
      <dgm:prSet/>
      <dgm:spPr/>
      <dgm:t>
        <a:bodyPr/>
        <a:lstStyle/>
        <a:p>
          <a:r>
            <a:rPr lang="nl-NL"/>
            <a:t>Armoede in Nederland</a:t>
          </a:r>
          <a:endParaRPr lang="en-US"/>
        </a:p>
      </dgm:t>
    </dgm:pt>
    <dgm:pt modelId="{598ABB4B-33A6-4D18-B640-6E2AD2466C78}" type="parTrans" cxnId="{B13047CF-E413-4084-9046-612035145D3D}">
      <dgm:prSet/>
      <dgm:spPr/>
      <dgm:t>
        <a:bodyPr/>
        <a:lstStyle/>
        <a:p>
          <a:endParaRPr lang="en-US"/>
        </a:p>
      </dgm:t>
    </dgm:pt>
    <dgm:pt modelId="{BC8BCDCA-CC1E-41A8-8D67-FAEC042A9225}" type="sibTrans" cxnId="{B13047CF-E413-4084-9046-612035145D3D}">
      <dgm:prSet/>
      <dgm:spPr/>
      <dgm:t>
        <a:bodyPr/>
        <a:lstStyle/>
        <a:p>
          <a:endParaRPr lang="en-US"/>
        </a:p>
      </dgm:t>
    </dgm:pt>
    <dgm:pt modelId="{CBC0A857-76FD-4319-8599-6A40F3E7C778}">
      <dgm:prSet/>
      <dgm:spPr/>
      <dgm:t>
        <a:bodyPr/>
        <a:lstStyle/>
        <a:p>
          <a:r>
            <a:rPr lang="nl-NL"/>
            <a:t>Gevolgen Armoede</a:t>
          </a:r>
          <a:endParaRPr lang="en-US"/>
        </a:p>
      </dgm:t>
    </dgm:pt>
    <dgm:pt modelId="{90659F21-9503-4425-A1A1-C55C55209FF9}" type="parTrans" cxnId="{998A6CF1-56A3-4EEE-9747-06CF8CA32FEE}">
      <dgm:prSet/>
      <dgm:spPr/>
      <dgm:t>
        <a:bodyPr/>
        <a:lstStyle/>
        <a:p>
          <a:endParaRPr lang="en-US"/>
        </a:p>
      </dgm:t>
    </dgm:pt>
    <dgm:pt modelId="{7BCD66BB-7BFA-44A3-B870-7848F26A3CDE}" type="sibTrans" cxnId="{998A6CF1-56A3-4EEE-9747-06CF8CA32FEE}">
      <dgm:prSet/>
      <dgm:spPr/>
      <dgm:t>
        <a:bodyPr/>
        <a:lstStyle/>
        <a:p>
          <a:endParaRPr lang="en-US"/>
        </a:p>
      </dgm:t>
    </dgm:pt>
    <dgm:pt modelId="{E7183BF7-E52C-4D0D-9FF1-910F4FCFD258}">
      <dgm:prSet/>
      <dgm:spPr/>
      <dgm:t>
        <a:bodyPr/>
        <a:lstStyle/>
        <a:p>
          <a:r>
            <a:rPr lang="nl-NL"/>
            <a:t>Armoedegrens</a:t>
          </a:r>
          <a:endParaRPr lang="en-US"/>
        </a:p>
      </dgm:t>
    </dgm:pt>
    <dgm:pt modelId="{66018168-025C-4901-9D49-3F57C730B54B}" type="parTrans" cxnId="{81670898-15C7-4752-9AFF-6B751A0275F7}">
      <dgm:prSet/>
      <dgm:spPr/>
      <dgm:t>
        <a:bodyPr/>
        <a:lstStyle/>
        <a:p>
          <a:endParaRPr lang="en-US"/>
        </a:p>
      </dgm:t>
    </dgm:pt>
    <dgm:pt modelId="{2EEC68FD-9824-44BA-AFA7-94976BC0CCFA}" type="sibTrans" cxnId="{81670898-15C7-4752-9AFF-6B751A0275F7}">
      <dgm:prSet/>
      <dgm:spPr/>
      <dgm:t>
        <a:bodyPr/>
        <a:lstStyle/>
        <a:p>
          <a:endParaRPr lang="en-US"/>
        </a:p>
      </dgm:t>
    </dgm:pt>
    <dgm:pt modelId="{D502569A-53FD-4445-BDF2-783BAD488615}">
      <dgm:prSet/>
      <dgm:spPr/>
      <dgm:t>
        <a:bodyPr/>
        <a:lstStyle/>
        <a:p>
          <a:r>
            <a:rPr lang="nl-NL"/>
            <a:t>Referentiebudget</a:t>
          </a:r>
          <a:endParaRPr lang="en-US"/>
        </a:p>
      </dgm:t>
    </dgm:pt>
    <dgm:pt modelId="{64AD5B6B-6111-4C96-976C-5B491A7A478F}" type="parTrans" cxnId="{5A01DFA1-89BC-4A30-9493-0796822FAA5D}">
      <dgm:prSet/>
      <dgm:spPr/>
      <dgm:t>
        <a:bodyPr/>
        <a:lstStyle/>
        <a:p>
          <a:endParaRPr lang="en-US"/>
        </a:p>
      </dgm:t>
    </dgm:pt>
    <dgm:pt modelId="{4B66A74D-5CAC-4762-877D-780E41C3A0FE}" type="sibTrans" cxnId="{5A01DFA1-89BC-4A30-9493-0796822FAA5D}">
      <dgm:prSet/>
      <dgm:spPr/>
      <dgm:t>
        <a:bodyPr/>
        <a:lstStyle/>
        <a:p>
          <a:endParaRPr lang="en-US"/>
        </a:p>
      </dgm:t>
    </dgm:pt>
    <dgm:pt modelId="{088FC7C0-E78A-4DCC-8347-689E8E37B19D}">
      <dgm:prSet/>
      <dgm:spPr/>
      <dgm:t>
        <a:bodyPr/>
        <a:lstStyle/>
        <a:p>
          <a:r>
            <a:rPr lang="nl-NL"/>
            <a:t>Basisbehoeftenbudget</a:t>
          </a:r>
          <a:endParaRPr lang="en-US"/>
        </a:p>
      </dgm:t>
    </dgm:pt>
    <dgm:pt modelId="{0ED043AE-00DD-41B4-9F61-EF9554A0AE7D}" type="parTrans" cxnId="{E8B561A1-7A8C-40F2-A3A0-E20CE2237B4C}">
      <dgm:prSet/>
      <dgm:spPr/>
      <dgm:t>
        <a:bodyPr/>
        <a:lstStyle/>
        <a:p>
          <a:endParaRPr lang="en-US"/>
        </a:p>
      </dgm:t>
    </dgm:pt>
    <dgm:pt modelId="{A547042E-6EE3-4560-BE6B-9B8C48C2F06C}" type="sibTrans" cxnId="{E8B561A1-7A8C-40F2-A3A0-E20CE2237B4C}">
      <dgm:prSet/>
      <dgm:spPr/>
      <dgm:t>
        <a:bodyPr/>
        <a:lstStyle/>
        <a:p>
          <a:endParaRPr lang="en-US"/>
        </a:p>
      </dgm:t>
    </dgm:pt>
    <dgm:pt modelId="{3A005D44-374B-4D62-82A5-C32551E76186}">
      <dgm:prSet/>
      <dgm:spPr/>
      <dgm:t>
        <a:bodyPr/>
        <a:lstStyle/>
        <a:p>
          <a:r>
            <a:rPr lang="nl-NL"/>
            <a:t>Maatschappelijk isolement</a:t>
          </a:r>
          <a:endParaRPr lang="en-US"/>
        </a:p>
      </dgm:t>
    </dgm:pt>
    <dgm:pt modelId="{3959B8D3-9009-4E59-8573-F8B9AAB19675}" type="parTrans" cxnId="{0F64B60F-C141-4BDD-BA85-6197EFC5CF97}">
      <dgm:prSet/>
      <dgm:spPr/>
      <dgm:t>
        <a:bodyPr/>
        <a:lstStyle/>
        <a:p>
          <a:endParaRPr lang="en-US"/>
        </a:p>
      </dgm:t>
    </dgm:pt>
    <dgm:pt modelId="{F8D51145-4EB8-4475-B3EF-D4E1B781A908}" type="sibTrans" cxnId="{0F64B60F-C141-4BDD-BA85-6197EFC5CF97}">
      <dgm:prSet/>
      <dgm:spPr/>
      <dgm:t>
        <a:bodyPr/>
        <a:lstStyle/>
        <a:p>
          <a:endParaRPr lang="en-US"/>
        </a:p>
      </dgm:t>
    </dgm:pt>
    <dgm:pt modelId="{8F7067E4-8FCA-4731-982F-5CAB2994D678}">
      <dgm:prSet/>
      <dgm:spPr/>
      <dgm:t>
        <a:bodyPr/>
        <a:lstStyle/>
        <a:p>
          <a:r>
            <a:rPr lang="nl-NL" dirty="0"/>
            <a:t>Link met </a:t>
          </a:r>
          <a:r>
            <a:rPr lang="nl-NL" dirty="0" err="1"/>
            <a:t>SDG’s</a:t>
          </a:r>
          <a:endParaRPr lang="en-US" dirty="0"/>
        </a:p>
      </dgm:t>
    </dgm:pt>
    <dgm:pt modelId="{930DA3A0-B744-4CC6-B041-CDEF855828D1}" type="parTrans" cxnId="{8BB54AEE-3040-405D-8E53-87444F09539A}">
      <dgm:prSet/>
      <dgm:spPr/>
      <dgm:t>
        <a:bodyPr/>
        <a:lstStyle/>
        <a:p>
          <a:endParaRPr lang="en-US"/>
        </a:p>
      </dgm:t>
    </dgm:pt>
    <dgm:pt modelId="{759792AE-6B78-4A26-BCBB-E62C70ACE594}" type="sibTrans" cxnId="{8BB54AEE-3040-405D-8E53-87444F09539A}">
      <dgm:prSet/>
      <dgm:spPr/>
      <dgm:t>
        <a:bodyPr/>
        <a:lstStyle/>
        <a:p>
          <a:endParaRPr lang="en-US"/>
        </a:p>
      </dgm:t>
    </dgm:pt>
    <dgm:pt modelId="{0E1E6E39-5DC4-4932-939F-BC192C330225}" type="pres">
      <dgm:prSet presAssocID="{0AA65BA6-37E1-4BFB-9704-3D872E155B70}" presName="Name0" presStyleCnt="0">
        <dgm:presLayoutVars>
          <dgm:dir/>
          <dgm:animLvl val="lvl"/>
          <dgm:resizeHandles val="exact"/>
        </dgm:presLayoutVars>
      </dgm:prSet>
      <dgm:spPr/>
    </dgm:pt>
    <dgm:pt modelId="{7C123D84-C0C8-4487-AB60-63DF54FA64F8}" type="pres">
      <dgm:prSet presAssocID="{121BDF2B-6A08-455B-ABD6-C8C00F83F545}" presName="linNode" presStyleCnt="0"/>
      <dgm:spPr/>
    </dgm:pt>
    <dgm:pt modelId="{D0853982-F51B-4576-AC10-968A232ED46D}" type="pres">
      <dgm:prSet presAssocID="{121BDF2B-6A08-455B-ABD6-C8C00F83F545}" presName="parentText" presStyleLbl="node1" presStyleIdx="0" presStyleCnt="9">
        <dgm:presLayoutVars>
          <dgm:chMax val="1"/>
          <dgm:bulletEnabled val="1"/>
        </dgm:presLayoutVars>
      </dgm:prSet>
      <dgm:spPr/>
    </dgm:pt>
    <dgm:pt modelId="{C6558065-1CCC-49B7-9A90-7115982068B8}" type="pres">
      <dgm:prSet presAssocID="{3003CFCF-57A7-464F-80DF-22703CD16C3C}" presName="sp" presStyleCnt="0"/>
      <dgm:spPr/>
    </dgm:pt>
    <dgm:pt modelId="{38683EBD-A6FF-44F9-A64C-2130F9E2E824}" type="pres">
      <dgm:prSet presAssocID="{FDC31EBA-09A1-415B-998E-29688F49470B}" presName="linNode" presStyleCnt="0"/>
      <dgm:spPr/>
    </dgm:pt>
    <dgm:pt modelId="{05504DA2-7614-4FEB-ABC4-AE12B98004C5}" type="pres">
      <dgm:prSet presAssocID="{FDC31EBA-09A1-415B-998E-29688F49470B}" presName="parentText" presStyleLbl="node1" presStyleIdx="1" presStyleCnt="9">
        <dgm:presLayoutVars>
          <dgm:chMax val="1"/>
          <dgm:bulletEnabled val="1"/>
        </dgm:presLayoutVars>
      </dgm:prSet>
      <dgm:spPr/>
    </dgm:pt>
    <dgm:pt modelId="{2E97EF94-2B3A-4BFA-B0AD-7CEC8BF74C5E}" type="pres">
      <dgm:prSet presAssocID="{2B2F86B9-84EA-49E1-B54E-274E479E9ED1}" presName="sp" presStyleCnt="0"/>
      <dgm:spPr/>
    </dgm:pt>
    <dgm:pt modelId="{1E5376DC-4095-4CD3-9F1C-BC98537A5A19}" type="pres">
      <dgm:prSet presAssocID="{160FD3ED-069C-4030-A9ED-F5A286C78B7C}" presName="linNode" presStyleCnt="0"/>
      <dgm:spPr/>
    </dgm:pt>
    <dgm:pt modelId="{1BF0C5DA-F500-4A9F-A8B4-C809CC8B32C1}" type="pres">
      <dgm:prSet presAssocID="{160FD3ED-069C-4030-A9ED-F5A286C78B7C}" presName="parentText" presStyleLbl="node1" presStyleIdx="2" presStyleCnt="9">
        <dgm:presLayoutVars>
          <dgm:chMax val="1"/>
          <dgm:bulletEnabled val="1"/>
        </dgm:presLayoutVars>
      </dgm:prSet>
      <dgm:spPr/>
    </dgm:pt>
    <dgm:pt modelId="{31A1C29F-A987-496A-B4E8-EF7BF13DEBB5}" type="pres">
      <dgm:prSet presAssocID="{BC8BCDCA-CC1E-41A8-8D67-FAEC042A9225}" presName="sp" presStyleCnt="0"/>
      <dgm:spPr/>
    </dgm:pt>
    <dgm:pt modelId="{0C6755A8-D38B-4CEF-BD12-AB360C30F1BF}" type="pres">
      <dgm:prSet presAssocID="{CBC0A857-76FD-4319-8599-6A40F3E7C778}" presName="linNode" presStyleCnt="0"/>
      <dgm:spPr/>
    </dgm:pt>
    <dgm:pt modelId="{5E59D753-4F9F-4E96-97B6-3BD23EBBCC27}" type="pres">
      <dgm:prSet presAssocID="{CBC0A857-76FD-4319-8599-6A40F3E7C778}" presName="parentText" presStyleLbl="node1" presStyleIdx="3" presStyleCnt="9">
        <dgm:presLayoutVars>
          <dgm:chMax val="1"/>
          <dgm:bulletEnabled val="1"/>
        </dgm:presLayoutVars>
      </dgm:prSet>
      <dgm:spPr/>
    </dgm:pt>
    <dgm:pt modelId="{E94658AE-CFD4-4EC8-BFF1-C5397B774D69}" type="pres">
      <dgm:prSet presAssocID="{7BCD66BB-7BFA-44A3-B870-7848F26A3CDE}" presName="sp" presStyleCnt="0"/>
      <dgm:spPr/>
    </dgm:pt>
    <dgm:pt modelId="{738821F9-28E0-42E4-AC03-439506539EBD}" type="pres">
      <dgm:prSet presAssocID="{E7183BF7-E52C-4D0D-9FF1-910F4FCFD258}" presName="linNode" presStyleCnt="0"/>
      <dgm:spPr/>
    </dgm:pt>
    <dgm:pt modelId="{58E6272C-EA49-4827-BC35-47B1FF361530}" type="pres">
      <dgm:prSet presAssocID="{E7183BF7-E52C-4D0D-9FF1-910F4FCFD258}" presName="parentText" presStyleLbl="node1" presStyleIdx="4" presStyleCnt="9">
        <dgm:presLayoutVars>
          <dgm:chMax val="1"/>
          <dgm:bulletEnabled val="1"/>
        </dgm:presLayoutVars>
      </dgm:prSet>
      <dgm:spPr/>
    </dgm:pt>
    <dgm:pt modelId="{4BBBB76F-F995-4167-A807-C086C847C9D2}" type="pres">
      <dgm:prSet presAssocID="{2EEC68FD-9824-44BA-AFA7-94976BC0CCFA}" presName="sp" presStyleCnt="0"/>
      <dgm:spPr/>
    </dgm:pt>
    <dgm:pt modelId="{0698C760-26A5-429C-BAC8-16505DE48897}" type="pres">
      <dgm:prSet presAssocID="{D502569A-53FD-4445-BDF2-783BAD488615}" presName="linNode" presStyleCnt="0"/>
      <dgm:spPr/>
    </dgm:pt>
    <dgm:pt modelId="{6B33A03F-B15B-4696-A8B6-342EA6EE4053}" type="pres">
      <dgm:prSet presAssocID="{D502569A-53FD-4445-BDF2-783BAD488615}" presName="parentText" presStyleLbl="node1" presStyleIdx="5" presStyleCnt="9">
        <dgm:presLayoutVars>
          <dgm:chMax val="1"/>
          <dgm:bulletEnabled val="1"/>
        </dgm:presLayoutVars>
      </dgm:prSet>
      <dgm:spPr/>
    </dgm:pt>
    <dgm:pt modelId="{0BF1BD7B-EB10-4D48-8C98-0B751E3B4C83}" type="pres">
      <dgm:prSet presAssocID="{4B66A74D-5CAC-4762-877D-780E41C3A0FE}" presName="sp" presStyleCnt="0"/>
      <dgm:spPr/>
    </dgm:pt>
    <dgm:pt modelId="{D7B72177-391D-489C-B2C1-4DF2ADEB8443}" type="pres">
      <dgm:prSet presAssocID="{088FC7C0-E78A-4DCC-8347-689E8E37B19D}" presName="linNode" presStyleCnt="0"/>
      <dgm:spPr/>
    </dgm:pt>
    <dgm:pt modelId="{988759B2-C65C-4AEF-9719-EF1F04B26D65}" type="pres">
      <dgm:prSet presAssocID="{088FC7C0-E78A-4DCC-8347-689E8E37B19D}" presName="parentText" presStyleLbl="node1" presStyleIdx="6" presStyleCnt="9">
        <dgm:presLayoutVars>
          <dgm:chMax val="1"/>
          <dgm:bulletEnabled val="1"/>
        </dgm:presLayoutVars>
      </dgm:prSet>
      <dgm:spPr/>
    </dgm:pt>
    <dgm:pt modelId="{3803AEBF-2EDC-4D85-B683-B5ABAB968D81}" type="pres">
      <dgm:prSet presAssocID="{A547042E-6EE3-4560-BE6B-9B8C48C2F06C}" presName="sp" presStyleCnt="0"/>
      <dgm:spPr/>
    </dgm:pt>
    <dgm:pt modelId="{BAB87619-0510-4D7B-ACAD-60F343DAE332}" type="pres">
      <dgm:prSet presAssocID="{3A005D44-374B-4D62-82A5-C32551E76186}" presName="linNode" presStyleCnt="0"/>
      <dgm:spPr/>
    </dgm:pt>
    <dgm:pt modelId="{0F7CE410-172B-4B61-AEF7-F2AE36FBC5B9}" type="pres">
      <dgm:prSet presAssocID="{3A005D44-374B-4D62-82A5-C32551E76186}" presName="parentText" presStyleLbl="node1" presStyleIdx="7" presStyleCnt="9">
        <dgm:presLayoutVars>
          <dgm:chMax val="1"/>
          <dgm:bulletEnabled val="1"/>
        </dgm:presLayoutVars>
      </dgm:prSet>
      <dgm:spPr/>
    </dgm:pt>
    <dgm:pt modelId="{C9CD0103-E61E-4C00-A1D0-2E2868F35FAC}" type="pres">
      <dgm:prSet presAssocID="{F8D51145-4EB8-4475-B3EF-D4E1B781A908}" presName="sp" presStyleCnt="0"/>
      <dgm:spPr/>
    </dgm:pt>
    <dgm:pt modelId="{36D881E2-2A6B-41A3-92E2-1E73AB3AA6CE}" type="pres">
      <dgm:prSet presAssocID="{8F7067E4-8FCA-4731-982F-5CAB2994D678}" presName="linNode" presStyleCnt="0"/>
      <dgm:spPr/>
    </dgm:pt>
    <dgm:pt modelId="{E4AEF813-4282-482A-A98F-12E2E42EC7DB}" type="pres">
      <dgm:prSet presAssocID="{8F7067E4-8FCA-4731-982F-5CAB2994D678}" presName="parentText" presStyleLbl="node1" presStyleIdx="8" presStyleCnt="9">
        <dgm:presLayoutVars>
          <dgm:chMax val="1"/>
          <dgm:bulletEnabled val="1"/>
        </dgm:presLayoutVars>
      </dgm:prSet>
      <dgm:spPr/>
    </dgm:pt>
  </dgm:ptLst>
  <dgm:cxnLst>
    <dgm:cxn modelId="{716E2309-E0B2-4934-BD09-AAF558726DD4}" type="presOf" srcId="{FDC31EBA-09A1-415B-998E-29688F49470B}" destId="{05504DA2-7614-4FEB-ABC4-AE12B98004C5}" srcOrd="0" destOrd="0" presId="urn:microsoft.com/office/officeart/2005/8/layout/vList5"/>
    <dgm:cxn modelId="{0F64B60F-C141-4BDD-BA85-6197EFC5CF97}" srcId="{0AA65BA6-37E1-4BFB-9704-3D872E155B70}" destId="{3A005D44-374B-4D62-82A5-C32551E76186}" srcOrd="7" destOrd="0" parTransId="{3959B8D3-9009-4E59-8573-F8B9AAB19675}" sibTransId="{F8D51145-4EB8-4475-B3EF-D4E1B781A908}"/>
    <dgm:cxn modelId="{DA86CB37-61F0-4E0C-92C1-1F8C78757F74}" type="presOf" srcId="{160FD3ED-069C-4030-A9ED-F5A286C78B7C}" destId="{1BF0C5DA-F500-4A9F-A8B4-C809CC8B32C1}" srcOrd="0" destOrd="0" presId="urn:microsoft.com/office/officeart/2005/8/layout/vList5"/>
    <dgm:cxn modelId="{05D01361-1B55-4378-8966-FA6D874B65D6}" type="presOf" srcId="{0AA65BA6-37E1-4BFB-9704-3D872E155B70}" destId="{0E1E6E39-5DC4-4932-939F-BC192C330225}" srcOrd="0" destOrd="0" presId="urn:microsoft.com/office/officeart/2005/8/layout/vList5"/>
    <dgm:cxn modelId="{5D39EF41-1A30-4A4C-9538-F22777794427}" type="presOf" srcId="{088FC7C0-E78A-4DCC-8347-689E8E37B19D}" destId="{988759B2-C65C-4AEF-9719-EF1F04B26D65}" srcOrd="0" destOrd="0" presId="urn:microsoft.com/office/officeart/2005/8/layout/vList5"/>
    <dgm:cxn modelId="{4FD67B6A-5FC4-47BE-818F-97F78A23A161}" type="presOf" srcId="{CBC0A857-76FD-4319-8599-6A40F3E7C778}" destId="{5E59D753-4F9F-4E96-97B6-3BD23EBBCC27}" srcOrd="0" destOrd="0" presId="urn:microsoft.com/office/officeart/2005/8/layout/vList5"/>
    <dgm:cxn modelId="{81670898-15C7-4752-9AFF-6B751A0275F7}" srcId="{0AA65BA6-37E1-4BFB-9704-3D872E155B70}" destId="{E7183BF7-E52C-4D0D-9FF1-910F4FCFD258}" srcOrd="4" destOrd="0" parTransId="{66018168-025C-4901-9D49-3F57C730B54B}" sibTransId="{2EEC68FD-9824-44BA-AFA7-94976BC0CCFA}"/>
    <dgm:cxn modelId="{B1CBE89B-DA82-4CF3-9BA7-CAF730894C5C}" srcId="{0AA65BA6-37E1-4BFB-9704-3D872E155B70}" destId="{121BDF2B-6A08-455B-ABD6-C8C00F83F545}" srcOrd="0" destOrd="0" parTransId="{359D0D15-6342-465C-BBCE-BF5B4FB53251}" sibTransId="{3003CFCF-57A7-464F-80DF-22703CD16C3C}"/>
    <dgm:cxn modelId="{5942DC9D-CC10-4378-A667-4146DF4D7D67}" srcId="{0AA65BA6-37E1-4BFB-9704-3D872E155B70}" destId="{FDC31EBA-09A1-415B-998E-29688F49470B}" srcOrd="1" destOrd="0" parTransId="{8F15BD29-F3C9-4520-85CF-C9A90353B44F}" sibTransId="{2B2F86B9-84EA-49E1-B54E-274E479E9ED1}"/>
    <dgm:cxn modelId="{E8B561A1-7A8C-40F2-A3A0-E20CE2237B4C}" srcId="{0AA65BA6-37E1-4BFB-9704-3D872E155B70}" destId="{088FC7C0-E78A-4DCC-8347-689E8E37B19D}" srcOrd="6" destOrd="0" parTransId="{0ED043AE-00DD-41B4-9F61-EF9554A0AE7D}" sibTransId="{A547042E-6EE3-4560-BE6B-9B8C48C2F06C}"/>
    <dgm:cxn modelId="{5A01DFA1-89BC-4A30-9493-0796822FAA5D}" srcId="{0AA65BA6-37E1-4BFB-9704-3D872E155B70}" destId="{D502569A-53FD-4445-BDF2-783BAD488615}" srcOrd="5" destOrd="0" parTransId="{64AD5B6B-6111-4C96-976C-5B491A7A478F}" sibTransId="{4B66A74D-5CAC-4762-877D-780E41C3A0FE}"/>
    <dgm:cxn modelId="{588954B5-549C-416B-B6A2-E66D519E3F6D}" type="presOf" srcId="{E7183BF7-E52C-4D0D-9FF1-910F4FCFD258}" destId="{58E6272C-EA49-4827-BC35-47B1FF361530}" srcOrd="0" destOrd="0" presId="urn:microsoft.com/office/officeart/2005/8/layout/vList5"/>
    <dgm:cxn modelId="{A41BEBC2-E0D6-4C46-AE1E-ED07C3AADF28}" type="presOf" srcId="{3A005D44-374B-4D62-82A5-C32551E76186}" destId="{0F7CE410-172B-4B61-AEF7-F2AE36FBC5B9}" srcOrd="0" destOrd="0" presId="urn:microsoft.com/office/officeart/2005/8/layout/vList5"/>
    <dgm:cxn modelId="{ECB06FCD-7C73-4078-9A10-0446BCCF4268}" type="presOf" srcId="{D502569A-53FD-4445-BDF2-783BAD488615}" destId="{6B33A03F-B15B-4696-A8B6-342EA6EE4053}" srcOrd="0" destOrd="0" presId="urn:microsoft.com/office/officeart/2005/8/layout/vList5"/>
    <dgm:cxn modelId="{B13047CF-E413-4084-9046-612035145D3D}" srcId="{0AA65BA6-37E1-4BFB-9704-3D872E155B70}" destId="{160FD3ED-069C-4030-A9ED-F5A286C78B7C}" srcOrd="2" destOrd="0" parTransId="{598ABB4B-33A6-4D18-B640-6E2AD2466C78}" sibTransId="{BC8BCDCA-CC1E-41A8-8D67-FAEC042A9225}"/>
    <dgm:cxn modelId="{FEBA4CD1-655D-4C7F-9884-CC9CF312FA26}" type="presOf" srcId="{121BDF2B-6A08-455B-ABD6-C8C00F83F545}" destId="{D0853982-F51B-4576-AC10-968A232ED46D}" srcOrd="0" destOrd="0" presId="urn:microsoft.com/office/officeart/2005/8/layout/vList5"/>
    <dgm:cxn modelId="{E1A50EE2-A53B-4A01-8EBF-5AB36D1DD98A}" type="presOf" srcId="{8F7067E4-8FCA-4731-982F-5CAB2994D678}" destId="{E4AEF813-4282-482A-A98F-12E2E42EC7DB}" srcOrd="0" destOrd="0" presId="urn:microsoft.com/office/officeart/2005/8/layout/vList5"/>
    <dgm:cxn modelId="{8BB54AEE-3040-405D-8E53-87444F09539A}" srcId="{0AA65BA6-37E1-4BFB-9704-3D872E155B70}" destId="{8F7067E4-8FCA-4731-982F-5CAB2994D678}" srcOrd="8" destOrd="0" parTransId="{930DA3A0-B744-4CC6-B041-CDEF855828D1}" sibTransId="{759792AE-6B78-4A26-BCBB-E62C70ACE594}"/>
    <dgm:cxn modelId="{998A6CF1-56A3-4EEE-9747-06CF8CA32FEE}" srcId="{0AA65BA6-37E1-4BFB-9704-3D872E155B70}" destId="{CBC0A857-76FD-4319-8599-6A40F3E7C778}" srcOrd="3" destOrd="0" parTransId="{90659F21-9503-4425-A1A1-C55C55209FF9}" sibTransId="{7BCD66BB-7BFA-44A3-B870-7848F26A3CDE}"/>
    <dgm:cxn modelId="{6DAE2BD5-8274-4E12-AF94-38ABA4FAADB2}" type="presParOf" srcId="{0E1E6E39-5DC4-4932-939F-BC192C330225}" destId="{7C123D84-C0C8-4487-AB60-63DF54FA64F8}" srcOrd="0" destOrd="0" presId="urn:microsoft.com/office/officeart/2005/8/layout/vList5"/>
    <dgm:cxn modelId="{63EB67E5-60E3-4C40-91F3-F40B76122A68}" type="presParOf" srcId="{7C123D84-C0C8-4487-AB60-63DF54FA64F8}" destId="{D0853982-F51B-4576-AC10-968A232ED46D}" srcOrd="0" destOrd="0" presId="urn:microsoft.com/office/officeart/2005/8/layout/vList5"/>
    <dgm:cxn modelId="{8D80233A-6EBB-41DB-805E-EF9EE7878D4E}" type="presParOf" srcId="{0E1E6E39-5DC4-4932-939F-BC192C330225}" destId="{C6558065-1CCC-49B7-9A90-7115982068B8}" srcOrd="1" destOrd="0" presId="urn:microsoft.com/office/officeart/2005/8/layout/vList5"/>
    <dgm:cxn modelId="{9936F1A1-89E5-4B6E-B7B8-AF48641B4970}" type="presParOf" srcId="{0E1E6E39-5DC4-4932-939F-BC192C330225}" destId="{38683EBD-A6FF-44F9-A64C-2130F9E2E824}" srcOrd="2" destOrd="0" presId="urn:microsoft.com/office/officeart/2005/8/layout/vList5"/>
    <dgm:cxn modelId="{9A045AA1-E723-47E0-AA29-F95D6EE9100E}" type="presParOf" srcId="{38683EBD-A6FF-44F9-A64C-2130F9E2E824}" destId="{05504DA2-7614-4FEB-ABC4-AE12B98004C5}" srcOrd="0" destOrd="0" presId="urn:microsoft.com/office/officeart/2005/8/layout/vList5"/>
    <dgm:cxn modelId="{47AE220E-900A-472F-B773-DBD4516C35FC}" type="presParOf" srcId="{0E1E6E39-5DC4-4932-939F-BC192C330225}" destId="{2E97EF94-2B3A-4BFA-B0AD-7CEC8BF74C5E}" srcOrd="3" destOrd="0" presId="urn:microsoft.com/office/officeart/2005/8/layout/vList5"/>
    <dgm:cxn modelId="{2117A2E3-8724-4AD3-8A68-F2DE65505F36}" type="presParOf" srcId="{0E1E6E39-5DC4-4932-939F-BC192C330225}" destId="{1E5376DC-4095-4CD3-9F1C-BC98537A5A19}" srcOrd="4" destOrd="0" presId="urn:microsoft.com/office/officeart/2005/8/layout/vList5"/>
    <dgm:cxn modelId="{658520B0-C63B-48D2-999F-B83B24013BEE}" type="presParOf" srcId="{1E5376DC-4095-4CD3-9F1C-BC98537A5A19}" destId="{1BF0C5DA-F500-4A9F-A8B4-C809CC8B32C1}" srcOrd="0" destOrd="0" presId="urn:microsoft.com/office/officeart/2005/8/layout/vList5"/>
    <dgm:cxn modelId="{FA6F13A7-C195-4BF9-BF97-200514CF0ABC}" type="presParOf" srcId="{0E1E6E39-5DC4-4932-939F-BC192C330225}" destId="{31A1C29F-A987-496A-B4E8-EF7BF13DEBB5}" srcOrd="5" destOrd="0" presId="urn:microsoft.com/office/officeart/2005/8/layout/vList5"/>
    <dgm:cxn modelId="{2439FFE1-3BE9-4D95-B321-DE2EA128BF18}" type="presParOf" srcId="{0E1E6E39-5DC4-4932-939F-BC192C330225}" destId="{0C6755A8-D38B-4CEF-BD12-AB360C30F1BF}" srcOrd="6" destOrd="0" presId="urn:microsoft.com/office/officeart/2005/8/layout/vList5"/>
    <dgm:cxn modelId="{6D8D3CC2-829E-45EB-9377-A2F26F8ED4C4}" type="presParOf" srcId="{0C6755A8-D38B-4CEF-BD12-AB360C30F1BF}" destId="{5E59D753-4F9F-4E96-97B6-3BD23EBBCC27}" srcOrd="0" destOrd="0" presId="urn:microsoft.com/office/officeart/2005/8/layout/vList5"/>
    <dgm:cxn modelId="{BF704F67-19A5-4F53-9DBC-A3A94CD067F1}" type="presParOf" srcId="{0E1E6E39-5DC4-4932-939F-BC192C330225}" destId="{E94658AE-CFD4-4EC8-BFF1-C5397B774D69}" srcOrd="7" destOrd="0" presId="urn:microsoft.com/office/officeart/2005/8/layout/vList5"/>
    <dgm:cxn modelId="{5C07B94D-E779-4073-A2D4-4A127F6E3A9D}" type="presParOf" srcId="{0E1E6E39-5DC4-4932-939F-BC192C330225}" destId="{738821F9-28E0-42E4-AC03-439506539EBD}" srcOrd="8" destOrd="0" presId="urn:microsoft.com/office/officeart/2005/8/layout/vList5"/>
    <dgm:cxn modelId="{7B750651-B27F-4D34-B016-6DA3C8F8ABE1}" type="presParOf" srcId="{738821F9-28E0-42E4-AC03-439506539EBD}" destId="{58E6272C-EA49-4827-BC35-47B1FF361530}" srcOrd="0" destOrd="0" presId="urn:microsoft.com/office/officeart/2005/8/layout/vList5"/>
    <dgm:cxn modelId="{F7018F86-8B36-495C-AB1B-A6B0F9AB6A90}" type="presParOf" srcId="{0E1E6E39-5DC4-4932-939F-BC192C330225}" destId="{4BBBB76F-F995-4167-A807-C086C847C9D2}" srcOrd="9" destOrd="0" presId="urn:microsoft.com/office/officeart/2005/8/layout/vList5"/>
    <dgm:cxn modelId="{86A6A926-8383-417B-81EC-C3310A843BC2}" type="presParOf" srcId="{0E1E6E39-5DC4-4932-939F-BC192C330225}" destId="{0698C760-26A5-429C-BAC8-16505DE48897}" srcOrd="10" destOrd="0" presId="urn:microsoft.com/office/officeart/2005/8/layout/vList5"/>
    <dgm:cxn modelId="{E0695B7E-3974-4862-8B61-71DA7702DAB6}" type="presParOf" srcId="{0698C760-26A5-429C-BAC8-16505DE48897}" destId="{6B33A03F-B15B-4696-A8B6-342EA6EE4053}" srcOrd="0" destOrd="0" presId="urn:microsoft.com/office/officeart/2005/8/layout/vList5"/>
    <dgm:cxn modelId="{9C2DAD13-33E3-4505-ACA8-E73C5A643707}" type="presParOf" srcId="{0E1E6E39-5DC4-4932-939F-BC192C330225}" destId="{0BF1BD7B-EB10-4D48-8C98-0B751E3B4C83}" srcOrd="11" destOrd="0" presId="urn:microsoft.com/office/officeart/2005/8/layout/vList5"/>
    <dgm:cxn modelId="{EDC245C4-AA89-4555-A5F7-55EA2C93A120}" type="presParOf" srcId="{0E1E6E39-5DC4-4932-939F-BC192C330225}" destId="{D7B72177-391D-489C-B2C1-4DF2ADEB8443}" srcOrd="12" destOrd="0" presId="urn:microsoft.com/office/officeart/2005/8/layout/vList5"/>
    <dgm:cxn modelId="{87FB27C0-FAB8-4701-B92D-D3910EBC97C9}" type="presParOf" srcId="{D7B72177-391D-489C-B2C1-4DF2ADEB8443}" destId="{988759B2-C65C-4AEF-9719-EF1F04B26D65}" srcOrd="0" destOrd="0" presId="urn:microsoft.com/office/officeart/2005/8/layout/vList5"/>
    <dgm:cxn modelId="{64742C99-99ED-43AB-AEA7-4B095FD9097E}" type="presParOf" srcId="{0E1E6E39-5DC4-4932-939F-BC192C330225}" destId="{3803AEBF-2EDC-4D85-B683-B5ABAB968D81}" srcOrd="13" destOrd="0" presId="urn:microsoft.com/office/officeart/2005/8/layout/vList5"/>
    <dgm:cxn modelId="{46254D9F-6AF0-4471-8B78-7A6491010E5E}" type="presParOf" srcId="{0E1E6E39-5DC4-4932-939F-BC192C330225}" destId="{BAB87619-0510-4D7B-ACAD-60F343DAE332}" srcOrd="14" destOrd="0" presId="urn:microsoft.com/office/officeart/2005/8/layout/vList5"/>
    <dgm:cxn modelId="{16D61773-BE42-4591-80C0-39D757D99199}" type="presParOf" srcId="{BAB87619-0510-4D7B-ACAD-60F343DAE332}" destId="{0F7CE410-172B-4B61-AEF7-F2AE36FBC5B9}" srcOrd="0" destOrd="0" presId="urn:microsoft.com/office/officeart/2005/8/layout/vList5"/>
    <dgm:cxn modelId="{C5072B32-A584-4D9E-8AE5-AE1B841374D0}" type="presParOf" srcId="{0E1E6E39-5DC4-4932-939F-BC192C330225}" destId="{C9CD0103-E61E-4C00-A1D0-2E2868F35FAC}" srcOrd="15" destOrd="0" presId="urn:microsoft.com/office/officeart/2005/8/layout/vList5"/>
    <dgm:cxn modelId="{4ED869F5-62E9-460F-B6B9-5DEEC8A4A6C5}" type="presParOf" srcId="{0E1E6E39-5DC4-4932-939F-BC192C330225}" destId="{36D881E2-2A6B-41A3-92E2-1E73AB3AA6CE}" srcOrd="16" destOrd="0" presId="urn:microsoft.com/office/officeart/2005/8/layout/vList5"/>
    <dgm:cxn modelId="{3B7AE81C-4F6B-49AF-9B67-80358A8C437D}" type="presParOf" srcId="{36D881E2-2A6B-41A3-92E2-1E73AB3AA6CE}" destId="{E4AEF813-4282-482A-A98F-12E2E42EC7D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3982-F51B-4576-AC10-968A232ED46D}">
      <dsp:nvSpPr>
        <dsp:cNvPr id="0" name=""/>
        <dsp:cNvSpPr/>
      </dsp:nvSpPr>
      <dsp:spPr>
        <a:xfrm>
          <a:off x="2084353" y="1652"/>
          <a:ext cx="2344897" cy="6257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dirty="0"/>
            <a:t>Belangenbehartiging en participatie kwetsbare groepen</a:t>
          </a:r>
          <a:endParaRPr lang="en-US" sz="1300" kern="1200" dirty="0"/>
        </a:p>
      </dsp:txBody>
      <dsp:txXfrm>
        <a:off x="2114900" y="32199"/>
        <a:ext cx="2283803" cy="564663"/>
      </dsp:txXfrm>
    </dsp:sp>
    <dsp:sp modelId="{05504DA2-7614-4FEB-ABC4-AE12B98004C5}">
      <dsp:nvSpPr>
        <dsp:cNvPr id="0" name=""/>
        <dsp:cNvSpPr/>
      </dsp:nvSpPr>
      <dsp:spPr>
        <a:xfrm>
          <a:off x="2084353" y="658697"/>
          <a:ext cx="2344897" cy="6257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Armoedebestrijding</a:t>
          </a:r>
          <a:endParaRPr lang="en-US" sz="1300" kern="1200"/>
        </a:p>
      </dsp:txBody>
      <dsp:txXfrm>
        <a:off x="2114900" y="689244"/>
        <a:ext cx="2283803" cy="564663"/>
      </dsp:txXfrm>
    </dsp:sp>
    <dsp:sp modelId="{1BF0C5DA-F500-4A9F-A8B4-C809CC8B32C1}">
      <dsp:nvSpPr>
        <dsp:cNvPr id="0" name=""/>
        <dsp:cNvSpPr/>
      </dsp:nvSpPr>
      <dsp:spPr>
        <a:xfrm>
          <a:off x="2084353" y="1315743"/>
          <a:ext cx="2344897" cy="6257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Armoede in Nederland</a:t>
          </a:r>
          <a:endParaRPr lang="en-US" sz="1300" kern="1200"/>
        </a:p>
      </dsp:txBody>
      <dsp:txXfrm>
        <a:off x="2114900" y="1346290"/>
        <a:ext cx="2283803" cy="564663"/>
      </dsp:txXfrm>
    </dsp:sp>
    <dsp:sp modelId="{5E59D753-4F9F-4E96-97B6-3BD23EBBCC27}">
      <dsp:nvSpPr>
        <dsp:cNvPr id="0" name=""/>
        <dsp:cNvSpPr/>
      </dsp:nvSpPr>
      <dsp:spPr>
        <a:xfrm>
          <a:off x="2084353" y="1972788"/>
          <a:ext cx="2344897" cy="6257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Gevolgen Armoede</a:t>
          </a:r>
          <a:endParaRPr lang="en-US" sz="1300" kern="1200"/>
        </a:p>
      </dsp:txBody>
      <dsp:txXfrm>
        <a:off x="2114900" y="2003335"/>
        <a:ext cx="2283803" cy="564663"/>
      </dsp:txXfrm>
    </dsp:sp>
    <dsp:sp modelId="{58E6272C-EA49-4827-BC35-47B1FF361530}">
      <dsp:nvSpPr>
        <dsp:cNvPr id="0" name=""/>
        <dsp:cNvSpPr/>
      </dsp:nvSpPr>
      <dsp:spPr>
        <a:xfrm>
          <a:off x="2084353" y="2629834"/>
          <a:ext cx="2344897" cy="62575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Armoedegrens</a:t>
          </a:r>
          <a:endParaRPr lang="en-US" sz="1300" kern="1200"/>
        </a:p>
      </dsp:txBody>
      <dsp:txXfrm>
        <a:off x="2114900" y="2660381"/>
        <a:ext cx="2283803" cy="564663"/>
      </dsp:txXfrm>
    </dsp:sp>
    <dsp:sp modelId="{6B33A03F-B15B-4696-A8B6-342EA6EE4053}">
      <dsp:nvSpPr>
        <dsp:cNvPr id="0" name=""/>
        <dsp:cNvSpPr/>
      </dsp:nvSpPr>
      <dsp:spPr>
        <a:xfrm>
          <a:off x="2084353" y="3286879"/>
          <a:ext cx="2344897" cy="6257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Referentiebudget</a:t>
          </a:r>
          <a:endParaRPr lang="en-US" sz="1300" kern="1200"/>
        </a:p>
      </dsp:txBody>
      <dsp:txXfrm>
        <a:off x="2114900" y="3317426"/>
        <a:ext cx="2283803" cy="564663"/>
      </dsp:txXfrm>
    </dsp:sp>
    <dsp:sp modelId="{988759B2-C65C-4AEF-9719-EF1F04B26D65}">
      <dsp:nvSpPr>
        <dsp:cNvPr id="0" name=""/>
        <dsp:cNvSpPr/>
      </dsp:nvSpPr>
      <dsp:spPr>
        <a:xfrm>
          <a:off x="2084353" y="3943925"/>
          <a:ext cx="2344897" cy="6257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Basisbehoeftenbudget</a:t>
          </a:r>
          <a:endParaRPr lang="en-US" sz="1300" kern="1200"/>
        </a:p>
      </dsp:txBody>
      <dsp:txXfrm>
        <a:off x="2114900" y="3974472"/>
        <a:ext cx="2283803" cy="564663"/>
      </dsp:txXfrm>
    </dsp:sp>
    <dsp:sp modelId="{0F7CE410-172B-4B61-AEF7-F2AE36FBC5B9}">
      <dsp:nvSpPr>
        <dsp:cNvPr id="0" name=""/>
        <dsp:cNvSpPr/>
      </dsp:nvSpPr>
      <dsp:spPr>
        <a:xfrm>
          <a:off x="2084353" y="4600970"/>
          <a:ext cx="2344897" cy="6257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a:t>Maatschappelijk isolement</a:t>
          </a:r>
          <a:endParaRPr lang="en-US" sz="1300" kern="1200"/>
        </a:p>
      </dsp:txBody>
      <dsp:txXfrm>
        <a:off x="2114900" y="4631517"/>
        <a:ext cx="2283803" cy="564663"/>
      </dsp:txXfrm>
    </dsp:sp>
    <dsp:sp modelId="{E4AEF813-4282-482A-A98F-12E2E42EC7DB}">
      <dsp:nvSpPr>
        <dsp:cNvPr id="0" name=""/>
        <dsp:cNvSpPr/>
      </dsp:nvSpPr>
      <dsp:spPr>
        <a:xfrm>
          <a:off x="2084353" y="5258016"/>
          <a:ext cx="2344897" cy="6257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nl-NL" sz="1300" kern="1200" dirty="0"/>
            <a:t>Link met </a:t>
          </a:r>
          <a:r>
            <a:rPr lang="nl-NL" sz="1300" kern="1200" dirty="0" err="1"/>
            <a:t>SDG’s</a:t>
          </a:r>
          <a:endParaRPr lang="en-US" sz="1300" kern="1200" dirty="0"/>
        </a:p>
      </dsp:txBody>
      <dsp:txXfrm>
        <a:off x="2114900" y="5288563"/>
        <a:ext cx="2283803" cy="5646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09A0D-2525-43B4-A564-A237345F03A4}" type="datetimeFigureOut">
              <a:rPr lang="nl-NL" smtClean="0"/>
              <a:t>13-3-2020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A5DD1-50A1-416A-AE21-8F44A094FA81}" type="slidenum">
              <a:rPr lang="nl-NL" smtClean="0"/>
              <a:t>‹nr.›</a:t>
            </a:fld>
            <a:endParaRPr lang="nl-NL"/>
          </a:p>
        </p:txBody>
      </p:sp>
    </p:spTree>
    <p:extLst>
      <p:ext uri="{BB962C8B-B14F-4D97-AF65-F5344CB8AC3E}">
        <p14:creationId xmlns:p14="http://schemas.microsoft.com/office/powerpoint/2010/main" val="59849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BB16E3-DB88-43F2-B191-AB6D10F233E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F5885-93F6-4853-8F6E-8944404FD8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2F8C84-286E-4BFD-B439-9399A45BF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9F9087-DDC0-4BB5-AE93-BE507F9B7F8F}"/>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5" name="Tijdelijke aanduiding voor voettekst 4">
            <a:extLst>
              <a:ext uri="{FF2B5EF4-FFF2-40B4-BE49-F238E27FC236}">
                <a16:creationId xmlns:a16="http://schemas.microsoft.com/office/drawing/2014/main" id="{2201C79E-4ED8-4C5B-ABAD-E67583BE6F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ACE24B-DBA7-4BF2-97C1-7A3E08A36972}"/>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92707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429B3-47C4-45B2-BF62-AE662F8945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E9E87F-7754-47D4-8A13-175E44EB44C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B3DDC9-38FC-40F7-9B31-4CE59BC9FF63}"/>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5" name="Tijdelijke aanduiding voor voettekst 4">
            <a:extLst>
              <a:ext uri="{FF2B5EF4-FFF2-40B4-BE49-F238E27FC236}">
                <a16:creationId xmlns:a16="http://schemas.microsoft.com/office/drawing/2014/main" id="{5A9F6AD0-7E75-49CF-AC27-510604C96B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6800EF-EFC7-41BD-BC37-37D2F9F603DC}"/>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46009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EB6BDF-3B95-4BEB-8966-AA535507B0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74F86C5-75E5-491B-AAE6-A7CC18FD25F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DEA072-2CB2-461D-A8FC-A708EC062052}"/>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5" name="Tijdelijke aanduiding voor voettekst 4">
            <a:extLst>
              <a:ext uri="{FF2B5EF4-FFF2-40B4-BE49-F238E27FC236}">
                <a16:creationId xmlns:a16="http://schemas.microsoft.com/office/drawing/2014/main" id="{B3147640-32F3-4EAD-95BC-8AEB67E6EE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F90C48-2A08-45BE-AA71-CBF3E6A66AA2}"/>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131743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FAF6-81E9-4ED4-9F8A-E973CA772B7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CEDD3F-F4C1-4941-83FC-AAEAF23365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7F6891-213E-43C6-8D22-B6EFF048C28A}"/>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5" name="Tijdelijke aanduiding voor voettekst 4">
            <a:extLst>
              <a:ext uri="{FF2B5EF4-FFF2-40B4-BE49-F238E27FC236}">
                <a16:creationId xmlns:a16="http://schemas.microsoft.com/office/drawing/2014/main" id="{53A479A7-773C-46AA-B9F1-6DB996ABA7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B9DC23-2992-4E99-AAEC-1DE8789AE973}"/>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188886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15484-4D6A-44B4-9E03-BB42197C531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7F17651-5B4E-4097-B35C-D790B5961D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3D912D-8C0C-41E0-A80A-E45F54B8367B}"/>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5" name="Tijdelijke aanduiding voor voettekst 4">
            <a:extLst>
              <a:ext uri="{FF2B5EF4-FFF2-40B4-BE49-F238E27FC236}">
                <a16:creationId xmlns:a16="http://schemas.microsoft.com/office/drawing/2014/main" id="{C6E93D5C-8C4E-447F-B331-339984FF64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66E563-D96D-49FD-B2EB-C7CEA6D5637D}"/>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413296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89BEF-3999-4AC3-A7AD-A3C51C8078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BF282E-D7B4-44E6-9547-CC0C640DF99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A620760-1DA3-4EBF-BF9D-3C90A5507BC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8EA5B6-00C0-4EEA-B798-815F2282CFBD}"/>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6" name="Tijdelijke aanduiding voor voettekst 5">
            <a:extLst>
              <a:ext uri="{FF2B5EF4-FFF2-40B4-BE49-F238E27FC236}">
                <a16:creationId xmlns:a16="http://schemas.microsoft.com/office/drawing/2014/main" id="{27B6DA93-0EC5-4F8C-97B7-3117B1243F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5F0807-5264-4BAD-8B85-497E1956373A}"/>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42386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7241A-3BE5-453E-BD63-E3FCCA1A2C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20727E0-0DFC-4E98-9A6D-2CF6372E4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8FDCE6-1CC4-4FE2-B21A-89B67F14DD8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7AC368-D488-415C-AD3A-A37E8F965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C3BB517-90E2-4D29-943D-E213192B00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B49940F-233F-4AE4-B2A7-DA384817542D}"/>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8" name="Tijdelijke aanduiding voor voettekst 7">
            <a:extLst>
              <a:ext uri="{FF2B5EF4-FFF2-40B4-BE49-F238E27FC236}">
                <a16:creationId xmlns:a16="http://schemas.microsoft.com/office/drawing/2014/main" id="{7D6CD580-C5CC-4A27-A754-C1766DDE1F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C3CADAA-C2DC-407E-B370-865A4BDAA1C4}"/>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244668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E7439-C7EC-457B-A26F-D5AFD66F67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504E15A-7512-48D2-9A83-A26D05857A21}"/>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4" name="Tijdelijke aanduiding voor voettekst 3">
            <a:extLst>
              <a:ext uri="{FF2B5EF4-FFF2-40B4-BE49-F238E27FC236}">
                <a16:creationId xmlns:a16="http://schemas.microsoft.com/office/drawing/2014/main" id="{F98E4D57-1085-40BE-A8E4-1DD99BFF5EB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6AA5A18-0FCF-4558-9161-1DF43643CE44}"/>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290388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7D1A10-A496-4D48-93BD-CB430D24B5B9}"/>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3" name="Tijdelijke aanduiding voor voettekst 2">
            <a:extLst>
              <a:ext uri="{FF2B5EF4-FFF2-40B4-BE49-F238E27FC236}">
                <a16:creationId xmlns:a16="http://schemas.microsoft.com/office/drawing/2014/main" id="{125A5C90-B9B2-45A5-A52D-58AFB6B7E49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64C29F-A626-4B0F-AF33-C6C8AF7C2F90}"/>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42323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5EAD6-5ACC-4194-9408-CBA0D641B6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93B1E40-5211-47B9-8FC6-6697AFC9F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4B80831-F78F-4A8D-A46D-62F17A929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2C79B9-8FFC-4854-B661-126E70D3DFE4}"/>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6" name="Tijdelijke aanduiding voor voettekst 5">
            <a:extLst>
              <a:ext uri="{FF2B5EF4-FFF2-40B4-BE49-F238E27FC236}">
                <a16:creationId xmlns:a16="http://schemas.microsoft.com/office/drawing/2014/main" id="{4AC2DD90-63CE-4F18-9998-DC959C5E60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91897E-4CC9-41D9-8CD6-D320EF91FAD4}"/>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212051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85B84-36FC-4FE4-8B91-F652C9438CB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771A4EF-3DDC-4980-81A3-AAD0A9A57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932188-D596-478B-94A7-DA5FCC0B8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DD1A82-4283-4839-AC7E-79F3A2252922}"/>
              </a:ext>
            </a:extLst>
          </p:cNvPr>
          <p:cNvSpPr>
            <a:spLocks noGrp="1"/>
          </p:cNvSpPr>
          <p:nvPr>
            <p:ph type="dt" sz="half" idx="10"/>
          </p:nvPr>
        </p:nvSpPr>
        <p:spPr/>
        <p:txBody>
          <a:bodyPr/>
          <a:lstStyle/>
          <a:p>
            <a:fld id="{15CE08F2-61E2-424D-A5AD-0CEC24C709E3}" type="datetimeFigureOut">
              <a:rPr lang="nl-NL" smtClean="0"/>
              <a:t>13-3-2020</a:t>
            </a:fld>
            <a:endParaRPr lang="nl-NL"/>
          </a:p>
        </p:txBody>
      </p:sp>
      <p:sp>
        <p:nvSpPr>
          <p:cNvPr id="6" name="Tijdelijke aanduiding voor voettekst 5">
            <a:extLst>
              <a:ext uri="{FF2B5EF4-FFF2-40B4-BE49-F238E27FC236}">
                <a16:creationId xmlns:a16="http://schemas.microsoft.com/office/drawing/2014/main" id="{A0F66080-BF93-4B3F-8BD7-897BD705970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78A0AC-4632-4D38-B7BC-09D76F4812CC}"/>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07833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A8D9F6-E0BE-4B13-B782-1D2CBBAE1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FF3339-36C1-420E-8F51-9E9008AD3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0F2E6F-3054-479D-BA8E-71205714F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E08F2-61E2-424D-A5AD-0CEC24C709E3}" type="datetimeFigureOut">
              <a:rPr lang="nl-NL" smtClean="0"/>
              <a:t>13-3-2020</a:t>
            </a:fld>
            <a:endParaRPr lang="nl-NL"/>
          </a:p>
        </p:txBody>
      </p:sp>
      <p:sp>
        <p:nvSpPr>
          <p:cNvPr id="5" name="Tijdelijke aanduiding voor voettekst 4">
            <a:extLst>
              <a:ext uri="{FF2B5EF4-FFF2-40B4-BE49-F238E27FC236}">
                <a16:creationId xmlns:a16="http://schemas.microsoft.com/office/drawing/2014/main" id="{04C6E887-16A5-4480-9516-D06087F21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7365C47-D5D3-478E-953B-448FF46D6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906E1-948C-45E4-83DD-7FEC87EBC2A3}" type="slidenum">
              <a:rPr lang="nl-NL" smtClean="0"/>
              <a:t>‹nr.›</a:t>
            </a:fld>
            <a:endParaRPr lang="nl-NL"/>
          </a:p>
        </p:txBody>
      </p:sp>
    </p:spTree>
    <p:extLst>
      <p:ext uri="{BB962C8B-B14F-4D97-AF65-F5344CB8AC3E}">
        <p14:creationId xmlns:p14="http://schemas.microsoft.com/office/powerpoint/2010/main" val="1481251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hyperlink" Target="https://www.sdgnederland.nl/"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www.oecdbetterlifeindex.org/" TargetMode="Externa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nl.wikipedia.org/wiki/Staatsburger" TargetMode="External"/><Relationship Id="rId2" Type="http://schemas.openxmlformats.org/officeDocument/2006/relationships/hyperlink" Target="https://nl.wikipedia.org/wiki/Bruto_binnenlands_product"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nl.wikipedia.org/wiki/Bruto_nationaal_inkome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ELNmsxSajM" TargetMode="External"/><Relationship Id="rId2" Type="http://schemas.openxmlformats.org/officeDocument/2006/relationships/hyperlink" Target="https://www.youtube.com/watch?time_continue=4&amp;v=0DdyJvOjTg8&amp;feature=emb_logo"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bs.nl/nl-nl/dossier/dossier-asiel-migratie-en-integrati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KCWuNmzxjA" TargetMode="External"/><Relationship Id="rId2" Type="http://schemas.openxmlformats.org/officeDocument/2006/relationships/hyperlink" Target="https://www.youtube.com/watch?v=roiaR6UpV-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p.cup@helicon.nl"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wbcsd.org/Overview/About-us/Vision2050/Resources/WBCSD-s-cornerstone-Vision-2050-repor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4">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6567D29-EED8-4A7B-8A48-22BDD44E16C9}"/>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Presentatie les 5 </a:t>
            </a:r>
            <a:br>
              <a:rPr lang="en-US" kern="1200">
                <a:solidFill>
                  <a:schemeClr val="tx1"/>
                </a:solidFill>
                <a:latin typeface="+mj-lt"/>
                <a:ea typeface="+mj-ea"/>
                <a:cs typeface="+mj-cs"/>
              </a:rPr>
            </a:br>
            <a:r>
              <a:rPr lang="en-US" kern="1200">
                <a:solidFill>
                  <a:schemeClr val="tx1"/>
                </a:solidFill>
                <a:latin typeface="+mj-lt"/>
                <a:ea typeface="+mj-ea"/>
                <a:cs typeface="+mj-cs"/>
              </a:rPr>
              <a:t>Stad en wijk</a:t>
            </a:r>
          </a:p>
        </p:txBody>
      </p:sp>
      <p:sp>
        <p:nvSpPr>
          <p:cNvPr id="3" name="Tijdelijke aanduiding voor tekst 2">
            <a:extLst>
              <a:ext uri="{FF2B5EF4-FFF2-40B4-BE49-F238E27FC236}">
                <a16:creationId xmlns:a16="http://schemas.microsoft.com/office/drawing/2014/main" id="{CFE41163-BF97-4699-85B6-95E039B634D3}"/>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r>
              <a:rPr lang="en-US" kern="1200">
                <a:solidFill>
                  <a:schemeClr val="tx1"/>
                </a:solidFill>
                <a:latin typeface="+mn-lt"/>
                <a:ea typeface="+mn-ea"/>
                <a:cs typeface="+mn-cs"/>
              </a:rPr>
              <a:t>13-3-2020</a:t>
            </a:r>
          </a:p>
        </p:txBody>
      </p:sp>
      <p:sp>
        <p:nvSpPr>
          <p:cNvPr id="50" name="Oval 46">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48">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0">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2">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64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FAF7BF41-3525-420F-88E0-112AD10BFDB5}"/>
              </a:ext>
            </a:extLst>
          </p:cNvPr>
          <p:cNvSpPr txBox="1"/>
          <p:nvPr/>
        </p:nvSpPr>
        <p:spPr>
          <a:xfrm>
            <a:off x="1033272" y="954284"/>
            <a:ext cx="10513106" cy="294343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000" kern="1200" cap="all" spc="-100">
                <a:solidFill>
                  <a:schemeClr val="tx1"/>
                </a:solidFill>
                <a:latin typeface="+mj-lt"/>
                <a:ea typeface="+mj-ea"/>
                <a:cs typeface="+mj-cs"/>
              </a:rPr>
              <a:t>De excursie !? </a:t>
            </a:r>
          </a:p>
        </p:txBody>
      </p:sp>
      <p:sp>
        <p:nvSpPr>
          <p:cNvPr id="5"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06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9898790-7161-41BE-BD94-22D48BBC8398}"/>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b="0" cap="all" spc="-100">
                <a:solidFill>
                  <a:srgbClr val="000000"/>
                </a:solidFill>
              </a:rPr>
              <a:t>Leerarrangement Stad &amp; Wijk </a:t>
            </a:r>
          </a:p>
        </p:txBody>
      </p:sp>
      <p:sp>
        <p:nvSpPr>
          <p:cNvPr id="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beelding 2">
            <a:extLst>
              <a:ext uri="{FF2B5EF4-FFF2-40B4-BE49-F238E27FC236}">
                <a16:creationId xmlns:a16="http://schemas.microsoft.com/office/drawing/2014/main" id="{56836E8F-1E0F-45F6-9785-6DF411CE48E3}"/>
              </a:ext>
            </a:extLst>
          </p:cNvPr>
          <p:cNvPicPr>
            <a:picLocks noChangeAspect="1"/>
          </p:cNvPicPr>
          <p:nvPr/>
        </p:nvPicPr>
        <p:blipFill rotWithShape="1">
          <a:blip r:embed="rId3">
            <a:alphaModFix/>
          </a:blip>
          <a:srcRect r="2" b="207"/>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09813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3"/>
          <p:cNvSpPr>
            <a:spLocks noChangeArrowheads="1"/>
          </p:cNvSpPr>
          <p:nvPr/>
        </p:nvSpPr>
        <p:spPr bwMode="auto">
          <a:xfrm>
            <a:off x="2502197" y="666525"/>
            <a:ext cx="399737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 </a:t>
            </a:r>
            <a:b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b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informatie verzamelen en op waarde schatten.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de SDG koppelen aan de specialisatie Stad en wijk.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de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Life Index koppelen aan de specialisatie Stad en wijk.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Je kunt verantwoording afleggen over hoe in jouw visie de SDG en de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Life Index worden gewaarborgd in de stad van de toekomst.</a:t>
            </a:r>
          </a:p>
        </p:txBody>
      </p:sp>
      <p:sp>
        <p:nvSpPr>
          <p:cNvPr id="7" name="Rectangle 4"/>
          <p:cNvSpPr>
            <a:spLocks noChangeArrowheads="1"/>
          </p:cNvSpPr>
          <p:nvPr/>
        </p:nvSpPr>
        <p:spPr bwMode="auto">
          <a:xfrm>
            <a:off x="2498527" y="2199976"/>
            <a:ext cx="3997378"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Een document met daarin: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De koppeling en toelichting van minimaal 2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Sustainable</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Development Goals en haar subdoelen met Stad en Wijk.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De koppeling en toelichting van minimaal 2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Life Indicatoren met Stad en Wijk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Een verantwoording met daarin maatregelen die jij gaat treffen om ervoor te zorgen dat jouw stad van de toekomst voldoet aan de gekozen SDG en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Life Indicatoren </a:t>
            </a:r>
          </a:p>
        </p:txBody>
      </p:sp>
      <p:sp>
        <p:nvSpPr>
          <p:cNvPr id="8" name="Rectangle 5"/>
          <p:cNvSpPr>
            <a:spLocks noChangeArrowheads="1"/>
          </p:cNvSpPr>
          <p:nvPr/>
        </p:nvSpPr>
        <p:spPr bwMode="auto">
          <a:xfrm>
            <a:off x="2498527" y="3959337"/>
            <a:ext cx="3997378"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err="1">
                <a:ln>
                  <a:noFill/>
                </a:ln>
                <a:solidFill>
                  <a:srgbClr val="0070C0"/>
                </a:solidFill>
                <a:effectLst/>
                <a:uLnTx/>
                <a:uFillTx/>
                <a:latin typeface="Calibri"/>
                <a:ea typeface="Calibri" pitchFamily="34" charset="0"/>
                <a:cs typeface="Arial" charset="0"/>
              </a:rPr>
              <a:t>Leerpad</a:t>
            </a: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Ga op zoek naar informatie over de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Sustainable</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Development Goals en de onderliggende subdoelen.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Ga op zoek naar informatie over de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Life Indicatoren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Maak een selectie van minimaal 2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SDG’s</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en 2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charset="0"/>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 Life Indicatoren.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a:rPr>
              <a:t>Werk per gekozen SDG en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a:rPr>
              <a:t> Life Indicator uit wat de koppeling is met Stad en Wijk en neem daarin zowel de fysieke als de sociale kant mee.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a:rPr>
              <a:t>Welke maatregelen ga jij treffen om de SDG en </a:t>
            </a:r>
            <a:r>
              <a:rPr kumimoji="0" lang="nl-NL" sz="1100" b="0" i="0" u="none" strike="noStrike" kern="1200" cap="none" spc="0" normalizeH="0" baseline="0" noProof="0" dirty="0" err="1">
                <a:ln>
                  <a:noFill/>
                </a:ln>
                <a:solidFill>
                  <a:prstClr val="black"/>
                </a:solidFill>
                <a:effectLst/>
                <a:uLnTx/>
                <a:uFillTx/>
                <a:latin typeface="Calibri"/>
                <a:ea typeface="Calibri" pitchFamily="34" charset="0"/>
                <a:cs typeface="Arial"/>
              </a:rPr>
              <a:t>Better</a:t>
            </a: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a:rPr>
              <a:t> Life Indicatoren te waarborgen in de stad van de toekomst en verantwoord dat.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Denk aan een bronvermelding. </a:t>
            </a: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p:txBody>
      </p:sp>
      <p:sp>
        <p:nvSpPr>
          <p:cNvPr id="9" name="Rectangle 6"/>
          <p:cNvSpPr>
            <a:spLocks noChangeArrowheads="1"/>
          </p:cNvSpPr>
          <p:nvPr/>
        </p:nvSpPr>
        <p:spPr bwMode="auto">
          <a:xfrm>
            <a:off x="6999119" y="779767"/>
            <a:ext cx="350043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0070C0"/>
                </a:solidFill>
                <a:effectLst/>
                <a:uLnTx/>
                <a:uFillTx/>
                <a:latin typeface="Calibri"/>
                <a:ea typeface="Calibri" pitchFamily="34" charset="0"/>
                <a:cs typeface="Arial" charset="0"/>
              </a:rPr>
              <a:t>Samenwerken</a:t>
            </a:r>
            <a:r>
              <a:rPr kumimoji="0" lang="nl-NL" sz="1100" b="1" i="0" u="none" strike="noStrike" kern="1200" cap="none" spc="0" normalizeH="0" baseline="0" noProof="0">
                <a:ln>
                  <a:noFill/>
                </a:ln>
                <a:solidFill>
                  <a:prstClr val="black"/>
                </a:solidFill>
                <a:effectLst/>
                <a:uLnTx/>
                <a:uFillTx/>
                <a:latin typeface="Calibri"/>
                <a:ea typeface="Calibri" pitchFamily="34" charset="0"/>
                <a:cs typeface="Arial" charset="0"/>
              </a:rPr>
              <a:t>			</a:t>
            </a:r>
            <a:endParaRPr kumimoji="0" lang="nl-NL" sz="1100" b="1" i="0" u="none" strike="noStrike" kern="1200" cap="none" spc="0" normalizeH="0" baseline="0" noProof="0">
              <a:ln>
                <a:noFill/>
              </a:ln>
              <a:solidFill>
                <a:srgbClr val="0070C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Plaats je product in je portfolio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Verbeter je leerproduct en plaats versie 2</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prstClr val="black"/>
                </a:solidFill>
                <a:effectLst/>
                <a:uLnTx/>
                <a:uFillTx/>
                <a:latin typeface="Calibri"/>
                <a:ea typeface="+mn-ea"/>
                <a:cs typeface="+mn-cs"/>
              </a:rPr>
              <a:t>Deze opdracht maak je alleen</a:t>
            </a:r>
            <a:endPar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srgbClr val="FF0000"/>
                </a:solidFill>
                <a:effectLst/>
                <a:uLnTx/>
                <a:uFillTx/>
                <a:latin typeface="Calibri"/>
                <a:ea typeface="Calibri" pitchFamily="34" charset="0"/>
                <a:cs typeface="Arial"/>
              </a:rPr>
              <a:t>Versie 1 20-3-2020</a:t>
            </a:r>
            <a:endParaRPr kumimoji="0" lang="nl-NL" sz="1100" b="0" i="0" u="none" strike="noStrike" kern="1200" cap="none" spc="0" normalizeH="0" baseline="0" noProof="0">
              <a:ln>
                <a:noFill/>
              </a:ln>
              <a:solidFill>
                <a:srgbClr val="FF0000"/>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srgbClr val="FF0000"/>
                </a:solidFill>
                <a:effectLst/>
                <a:uLnTx/>
                <a:uFillTx/>
                <a:latin typeface="Calibri"/>
                <a:ea typeface="Calibri" pitchFamily="34" charset="0"/>
                <a:cs typeface="Arial"/>
              </a:rPr>
              <a:t>Versie 2 27-3-2020</a:t>
            </a:r>
            <a:endParaRPr kumimoji="0" lang="nl-NL" sz="1100" b="0" i="0" u="none" strike="noStrike" kern="1200" cap="none" spc="0" normalizeH="0" baseline="0" noProof="0">
              <a:ln>
                <a:noFill/>
              </a:ln>
              <a:solidFill>
                <a:srgbClr val="FF0000"/>
              </a:solidFill>
              <a:effectLst/>
              <a:uLnTx/>
              <a:uFillTx/>
              <a:latin typeface="Calibri"/>
              <a:ea typeface="Calibri" pitchFamily="34" charset="0"/>
              <a:cs typeface="Arial" charset="0"/>
            </a:endParaRPr>
          </a:p>
        </p:txBody>
      </p:sp>
      <p:sp>
        <p:nvSpPr>
          <p:cNvPr id="10" name="Rectangle 8"/>
          <p:cNvSpPr>
            <a:spLocks noChangeArrowheads="1"/>
          </p:cNvSpPr>
          <p:nvPr/>
        </p:nvSpPr>
        <p:spPr bwMode="auto">
          <a:xfrm>
            <a:off x="7005995" y="2581666"/>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0070C0"/>
                </a:solidFill>
                <a:effectLst/>
                <a:uLnTx/>
                <a:uFillTx/>
                <a:latin typeface="Calibri"/>
                <a:ea typeface="Calibri" pitchFamily="34" charset="0"/>
                <a:cs typeface="Arial" charset="0"/>
              </a:rPr>
              <a:t>Bijeenkomsten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S&amp;W lessen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Projecturen </a:t>
            </a:r>
          </a:p>
        </p:txBody>
      </p:sp>
      <p:sp>
        <p:nvSpPr>
          <p:cNvPr id="11" name="Rectangle 8"/>
          <p:cNvSpPr>
            <a:spLocks noChangeArrowheads="1"/>
          </p:cNvSpPr>
          <p:nvPr/>
        </p:nvSpPr>
        <p:spPr bwMode="auto">
          <a:xfrm>
            <a:off x="7005995" y="3420135"/>
            <a:ext cx="3500438"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srgbClr val="0070C0"/>
                </a:solidFill>
                <a:effectLst/>
                <a:uLnTx/>
                <a:uFillTx/>
                <a:latin typeface="Calibri"/>
                <a:ea typeface="Calibri" pitchFamily="34" charset="0"/>
                <a:cs typeface="Arial" charset="0"/>
              </a:rPr>
              <a:t>Bronnen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Behandelde lesstof, VLC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hlinkClick r:id="rId3"/>
              </a:rPr>
              <a:t>https://www.sdgnederland.nl</a:t>
            </a:r>
            <a:endPar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hlinkClick r:id="rId4"/>
              </a:rPr>
              <a:t>http://www.oecdbetterlifeindex.org</a:t>
            </a:r>
            <a:r>
              <a:rPr kumimoji="0" lang="nl-NL" sz="1100" b="0" i="0" u="none" strike="noStrike" kern="1200" cap="none" spc="0" normalizeH="0" baseline="0" noProof="0">
                <a:ln>
                  <a:noFill/>
                </a:ln>
                <a:solidFill>
                  <a:prstClr val="black"/>
                </a:solidFill>
                <a:effectLst/>
                <a:uLnTx/>
                <a:uFillTx/>
                <a:latin typeface="Calibri"/>
                <a:ea typeface="Calibri" pitchFamily="34" charset="0"/>
                <a:cs typeface="Arial" charset="0"/>
              </a:rPr>
              <a:t> </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rPr>
              <a:t>1920_SVT_4_SW SDG en </a:t>
            </a:r>
            <a:r>
              <a:rPr kumimoji="0" lang="nl-NL" sz="2400" b="0" i="0" u="none" strike="noStrike" kern="1200" cap="none" spc="0" normalizeH="0" baseline="0" noProof="0" dirty="0" err="1">
                <a:ln>
                  <a:noFill/>
                </a:ln>
                <a:solidFill>
                  <a:prstClr val="black"/>
                </a:solidFill>
                <a:effectLst/>
                <a:uLnTx/>
                <a:uFillTx/>
                <a:latin typeface="Calibri" pitchFamily="34" charset="0"/>
                <a:ea typeface="+mn-ea"/>
                <a:cs typeface="+mn-cs"/>
              </a:rPr>
              <a:t>Better</a:t>
            </a:r>
            <a:r>
              <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rPr>
              <a:t> Life Index</a:t>
            </a:r>
          </a:p>
        </p:txBody>
      </p:sp>
      <p:pic>
        <p:nvPicPr>
          <p:cNvPr id="18" name="Afbeelding 17"/>
          <p:cNvPicPr>
            <a:picLocks noChangeAspect="1"/>
          </p:cNvPicPr>
          <p:nvPr/>
        </p:nvPicPr>
        <p:blipFill>
          <a:blip r:embed="rId5"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6" cstate="print"/>
          <a:srcRect l="21805" r="10840"/>
          <a:stretch/>
        </p:blipFill>
        <p:spPr>
          <a:xfrm>
            <a:off x="2141559" y="755517"/>
            <a:ext cx="299335" cy="412425"/>
          </a:xfrm>
          <a:prstGeom prst="rect">
            <a:avLst/>
          </a:prstGeom>
        </p:spPr>
      </p:pic>
      <p:pic>
        <p:nvPicPr>
          <p:cNvPr id="20" name="Afbeelding 19"/>
          <p:cNvPicPr>
            <a:picLocks noChangeAspect="1"/>
          </p:cNvPicPr>
          <p:nvPr/>
        </p:nvPicPr>
        <p:blipFill>
          <a:blip r:embed="rId7" cstate="print"/>
          <a:stretch>
            <a:fillRect/>
          </a:stretch>
        </p:blipFill>
        <p:spPr>
          <a:xfrm>
            <a:off x="2159580" y="2207600"/>
            <a:ext cx="263290" cy="321303"/>
          </a:xfrm>
          <a:prstGeom prst="rect">
            <a:avLst/>
          </a:prstGeom>
        </p:spPr>
      </p:pic>
      <p:pic>
        <p:nvPicPr>
          <p:cNvPr id="21" name="Afbeelding 20"/>
          <p:cNvPicPr>
            <a:picLocks noChangeAspect="1"/>
          </p:cNvPicPr>
          <p:nvPr/>
        </p:nvPicPr>
        <p:blipFill>
          <a:blip r:embed="rId8" cstate="print"/>
          <a:stretch>
            <a:fillRect/>
          </a:stretch>
        </p:blipFill>
        <p:spPr>
          <a:xfrm>
            <a:off x="2174611" y="3954753"/>
            <a:ext cx="266283" cy="416301"/>
          </a:xfrm>
          <a:prstGeom prst="rect">
            <a:avLst/>
          </a:prstGeom>
        </p:spPr>
      </p:pic>
      <p:pic>
        <p:nvPicPr>
          <p:cNvPr id="22" name="Afbeelding 21"/>
          <p:cNvPicPr>
            <a:picLocks noChangeAspect="1"/>
          </p:cNvPicPr>
          <p:nvPr/>
        </p:nvPicPr>
        <p:blipFill>
          <a:blip r:embed="rId9" cstate="print"/>
          <a:stretch>
            <a:fillRect/>
          </a:stretch>
        </p:blipFill>
        <p:spPr>
          <a:xfrm>
            <a:off x="6579563" y="755516"/>
            <a:ext cx="385812" cy="263054"/>
          </a:xfrm>
          <a:prstGeom prst="rect">
            <a:avLst/>
          </a:prstGeom>
        </p:spPr>
      </p:pic>
      <p:pic>
        <p:nvPicPr>
          <p:cNvPr id="23" name="Afbeelding 22"/>
          <p:cNvPicPr>
            <a:picLocks noChangeAspect="1"/>
          </p:cNvPicPr>
          <p:nvPr/>
        </p:nvPicPr>
        <p:blipFill>
          <a:blip r:embed="rId10" cstate="print"/>
          <a:stretch>
            <a:fillRect/>
          </a:stretch>
        </p:blipFill>
        <p:spPr>
          <a:xfrm>
            <a:off x="6666151" y="3429000"/>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37774" y="2581667"/>
            <a:ext cx="269390" cy="260485"/>
          </a:xfrm>
          <a:prstGeom prst="rect">
            <a:avLst/>
          </a:prstGeom>
        </p:spPr>
      </p:pic>
      <p:pic>
        <p:nvPicPr>
          <p:cNvPr id="3" name="Picture 2" descr="Afbeeldingsresultaat voor better life index"/>
          <p:cNvPicPr>
            <a:picLocks noChangeAspect="1" noChangeArrowheads="1"/>
          </p:cNvPicPr>
          <p:nvPr/>
        </p:nvPicPr>
        <p:blipFill rotWithShape="1">
          <a:blip r:embed="rId12">
            <a:extLst>
              <a:ext uri="{28A0092B-C50C-407E-A947-70E740481C1C}">
                <a14:useLocalDpi xmlns:a14="http://schemas.microsoft.com/office/drawing/2010/main" val="0"/>
              </a:ext>
            </a:extLst>
          </a:blip>
          <a:srcRect l="23175"/>
          <a:stretch/>
        </p:blipFill>
        <p:spPr bwMode="auto">
          <a:xfrm>
            <a:off x="8719041" y="4752667"/>
            <a:ext cx="1780517" cy="1158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d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806" r="19351"/>
          <a:stretch/>
        </p:blipFill>
        <p:spPr bwMode="auto">
          <a:xfrm>
            <a:off x="7005995" y="4659467"/>
            <a:ext cx="1440160" cy="116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6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B299F-F90A-4324-911F-40943EA66A97}"/>
              </a:ext>
            </a:extLst>
          </p:cNvPr>
          <p:cNvSpPr>
            <a:spLocks noGrp="1"/>
          </p:cNvSpPr>
          <p:nvPr>
            <p:ph type="title"/>
          </p:nvPr>
        </p:nvSpPr>
        <p:spPr>
          <a:xfrm>
            <a:off x="609600" y="100013"/>
            <a:ext cx="10972800" cy="1143000"/>
          </a:xfrm>
        </p:spPr>
        <p:txBody>
          <a:bodyPr/>
          <a:lstStyle/>
          <a:p>
            <a:r>
              <a:rPr lang="en-AU" dirty="0">
                <a:solidFill>
                  <a:schemeClr val="accent3"/>
                </a:solidFill>
              </a:rPr>
              <a:t>Sustainable Development Goals </a:t>
            </a:r>
          </a:p>
        </p:txBody>
      </p:sp>
      <p:pic>
        <p:nvPicPr>
          <p:cNvPr id="1026" name="Picture 2">
            <a:extLst>
              <a:ext uri="{FF2B5EF4-FFF2-40B4-BE49-F238E27FC236}">
                <a16:creationId xmlns:a16="http://schemas.microsoft.com/office/drawing/2014/main" id="{E8B692A7-A27B-47CB-B920-FBBD51F82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004888"/>
            <a:ext cx="11658600" cy="51149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ballon: ovaal 2">
            <a:extLst>
              <a:ext uri="{FF2B5EF4-FFF2-40B4-BE49-F238E27FC236}">
                <a16:creationId xmlns:a16="http://schemas.microsoft.com/office/drawing/2014/main" id="{0CA0101F-755D-478E-A546-7F00A0F4CEC2}"/>
              </a:ext>
            </a:extLst>
          </p:cNvPr>
          <p:cNvSpPr/>
          <p:nvPr/>
        </p:nvSpPr>
        <p:spPr>
          <a:xfrm>
            <a:off x="9667875" y="5324475"/>
            <a:ext cx="2181225" cy="1304925"/>
          </a:xfrm>
          <a:prstGeom prst="wedgeEllipseCallout">
            <a:avLst>
              <a:gd name="adj1" fmla="val -44850"/>
              <a:gd name="adj2" fmla="val -10392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Koppeling met stad en wijk? </a:t>
            </a:r>
          </a:p>
        </p:txBody>
      </p:sp>
    </p:spTree>
    <p:extLst>
      <p:ext uri="{BB962C8B-B14F-4D97-AF65-F5344CB8AC3E}">
        <p14:creationId xmlns:p14="http://schemas.microsoft.com/office/powerpoint/2010/main" val="282050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5194" y="764704"/>
            <a:ext cx="8229600" cy="1789331"/>
          </a:xfrm>
        </p:spPr>
        <p:txBody>
          <a:bodyPr anchor="t">
            <a:normAutofit/>
          </a:bodyPr>
          <a:lstStyle/>
          <a:p>
            <a:pPr algn="l"/>
            <a:r>
              <a:rPr lang="nl-NL" sz="3600" b="1" dirty="0">
                <a:solidFill>
                  <a:schemeClr val="accent3"/>
                </a:solidFill>
              </a:rPr>
              <a:t>Hoe meet je welvaart van een land?</a:t>
            </a:r>
            <a:br>
              <a:rPr lang="nl-NL" sz="3600" b="1" dirty="0"/>
            </a:br>
            <a:br>
              <a:rPr lang="nl-NL" sz="3600" b="1" dirty="0"/>
            </a:br>
            <a:endParaRPr lang="nl-NL" sz="3600" dirty="0"/>
          </a:p>
        </p:txBody>
      </p:sp>
      <p:sp>
        <p:nvSpPr>
          <p:cNvPr id="5" name="Tijdelijke aanduiding voor inhoud 2">
            <a:extLst>
              <a:ext uri="{FF2B5EF4-FFF2-40B4-BE49-F238E27FC236}">
                <a16:creationId xmlns:a16="http://schemas.microsoft.com/office/drawing/2014/main" id="{526E3F97-A12E-409B-9359-F05BE5491146}"/>
              </a:ext>
            </a:extLst>
          </p:cNvPr>
          <p:cNvSpPr>
            <a:spLocks noGrp="1"/>
          </p:cNvSpPr>
          <p:nvPr>
            <p:ph idx="1"/>
          </p:nvPr>
        </p:nvSpPr>
        <p:spPr>
          <a:xfrm>
            <a:off x="735063" y="1454359"/>
            <a:ext cx="7879470" cy="3359582"/>
          </a:xfrm>
        </p:spPr>
        <p:txBody>
          <a:bodyPr>
            <a:normAutofit/>
          </a:bodyPr>
          <a:lstStyle/>
          <a:p>
            <a:pPr marL="0" indent="0">
              <a:buNone/>
            </a:pPr>
            <a:r>
              <a:rPr lang="nl-NL" sz="1800" i="1" dirty="0"/>
              <a:t>Het </a:t>
            </a:r>
            <a:r>
              <a:rPr lang="nl-NL" sz="1800" b="1" i="1" dirty="0"/>
              <a:t>bruto nationaal product</a:t>
            </a:r>
            <a:r>
              <a:rPr lang="nl-NL" sz="1800" i="1" dirty="0"/>
              <a:t> (</a:t>
            </a:r>
            <a:r>
              <a:rPr lang="nl-NL" sz="1800" b="1" i="1" dirty="0"/>
              <a:t>bnp</a:t>
            </a:r>
            <a:r>
              <a:rPr lang="nl-NL" sz="1800" i="1" dirty="0"/>
              <a:t>) is de totale toegevoegde waarde van alle goederen en diensten die in een bepaalde periode (meestal een jaar) door een bepaald land wordt geproduceerd: het </a:t>
            </a:r>
            <a:r>
              <a:rPr lang="nl-NL" sz="1800" i="1" dirty="0">
                <a:hlinkClick r:id="rId2" tooltip="Bruto binnenlands product"/>
              </a:rPr>
              <a:t>bruto binnenlands product</a:t>
            </a:r>
            <a:r>
              <a:rPr lang="nl-NL" sz="1800" i="1" dirty="0"/>
              <a:t> plus de door de </a:t>
            </a:r>
            <a:r>
              <a:rPr lang="nl-NL" sz="1800" i="1" dirty="0">
                <a:hlinkClick r:id="rId3" tooltip="Staatsburger"/>
              </a:rPr>
              <a:t>staatsburgers</a:t>
            </a:r>
            <a:r>
              <a:rPr lang="nl-NL" sz="1800" i="1" dirty="0"/>
              <a:t> in het buitenland verdiende primaire inkomens minus de door buitenlanders in het betreffende land verdiende primaire inkomens. </a:t>
            </a:r>
            <a:br>
              <a:rPr lang="nl-NL" sz="1800" i="1" dirty="0"/>
            </a:br>
            <a:r>
              <a:rPr lang="nl-NL" sz="1800" i="1" dirty="0"/>
              <a:t>Samengevat betekent 'binnenlands' hier verdiend/geproduceerd binnen de landsgrenzen en 'nationaal' verdiend/geproduceerd door de staatsburgers van een land.</a:t>
            </a:r>
          </a:p>
          <a:p>
            <a:pPr marL="0" indent="0">
              <a:buNone/>
            </a:pPr>
            <a:r>
              <a:rPr lang="nl-NL" sz="1800" dirty="0"/>
              <a:t>Met de invoering van nieuwe internationale richtlijnen is het begrip </a:t>
            </a:r>
            <a:r>
              <a:rPr lang="nl-NL" sz="1800" b="1" dirty="0"/>
              <a:t>bruto nationaal product</a:t>
            </a:r>
            <a:r>
              <a:rPr lang="nl-NL" sz="1800" dirty="0"/>
              <a:t> (bnp) vervangen door het </a:t>
            </a:r>
            <a:r>
              <a:rPr lang="nl-NL" sz="1800" dirty="0">
                <a:solidFill>
                  <a:schemeClr val="accent2"/>
                </a:solidFill>
                <a:hlinkClick r:id="rId4" tooltip="Bruto nationaal inkomen">
                  <a:extLst>
                    <a:ext uri="{A12FA001-AC4F-418D-AE19-62706E023703}">
                      <ahyp:hlinkClr xmlns:ahyp="http://schemas.microsoft.com/office/drawing/2018/hyperlinkcolor" val="tx"/>
                    </a:ext>
                  </a:extLst>
                </a:hlinkClick>
              </a:rPr>
              <a:t>bruto nationaal inkomen</a:t>
            </a:r>
            <a:r>
              <a:rPr lang="nl-NL" sz="1800" dirty="0">
                <a:solidFill>
                  <a:schemeClr val="accent2"/>
                </a:solidFill>
              </a:rPr>
              <a:t> </a:t>
            </a:r>
            <a:r>
              <a:rPr lang="nl-NL" sz="1800" dirty="0"/>
              <a:t>(</a:t>
            </a:r>
            <a:r>
              <a:rPr lang="nl-NL" sz="1800" dirty="0" err="1"/>
              <a:t>bni</a:t>
            </a:r>
            <a:r>
              <a:rPr lang="nl-NL" sz="1800" dirty="0"/>
              <a:t>).</a:t>
            </a:r>
            <a:endParaRPr lang="nl-NL" sz="1800" i="1" dirty="0"/>
          </a:p>
        </p:txBody>
      </p:sp>
      <p:pic>
        <p:nvPicPr>
          <p:cNvPr id="9" name="Afbeelding 8"/>
          <p:cNvPicPr>
            <a:picLocks noChangeAspect="1"/>
          </p:cNvPicPr>
          <p:nvPr/>
        </p:nvPicPr>
        <p:blipFill>
          <a:blip r:embed="rId5"/>
          <a:stretch>
            <a:fillRect/>
          </a:stretch>
        </p:blipFill>
        <p:spPr>
          <a:xfrm>
            <a:off x="9271758" y="1543839"/>
            <a:ext cx="2448272" cy="4896544"/>
          </a:xfrm>
          <a:prstGeom prst="rect">
            <a:avLst/>
          </a:prstGeom>
        </p:spPr>
      </p:pic>
      <p:sp>
        <p:nvSpPr>
          <p:cNvPr id="10" name="Tekstvak 9"/>
          <p:cNvSpPr txBox="1"/>
          <p:nvPr/>
        </p:nvSpPr>
        <p:spPr>
          <a:xfrm>
            <a:off x="715194" y="5116944"/>
            <a:ext cx="4608512" cy="1323439"/>
          </a:xfrm>
          <a:prstGeom prst="rect">
            <a:avLst/>
          </a:prstGeom>
          <a:noFill/>
        </p:spPr>
        <p:txBody>
          <a:bodyPr wrap="square" rtlCol="0">
            <a:spAutoFit/>
          </a:bodyPr>
          <a:lstStyle/>
          <a:p>
            <a:r>
              <a:rPr lang="nl-NL" sz="4000" b="1" dirty="0" err="1">
                <a:solidFill>
                  <a:schemeClr val="accent3"/>
                </a:solidFill>
              </a:rPr>
              <a:t>Better</a:t>
            </a:r>
            <a:r>
              <a:rPr lang="nl-NL" sz="4000" b="1" dirty="0">
                <a:solidFill>
                  <a:schemeClr val="accent3"/>
                </a:solidFill>
              </a:rPr>
              <a:t> Life Index</a:t>
            </a:r>
          </a:p>
          <a:p>
            <a:endParaRPr lang="nl-NL" sz="4000" b="1" dirty="0">
              <a:solidFill>
                <a:srgbClr val="FF0000"/>
              </a:solidFill>
            </a:endParaRPr>
          </a:p>
        </p:txBody>
      </p:sp>
      <p:sp>
        <p:nvSpPr>
          <p:cNvPr id="2" name="Pijl: omlaag 1">
            <a:extLst>
              <a:ext uri="{FF2B5EF4-FFF2-40B4-BE49-F238E27FC236}">
                <a16:creationId xmlns:a16="http://schemas.microsoft.com/office/drawing/2014/main" id="{457C31B1-ECD6-4567-8748-3D4BA5ADBEE9}"/>
              </a:ext>
            </a:extLst>
          </p:cNvPr>
          <p:cNvSpPr/>
          <p:nvPr/>
        </p:nvSpPr>
        <p:spPr>
          <a:xfrm>
            <a:off x="2262597" y="4285303"/>
            <a:ext cx="333375" cy="831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538BDC32-EA0D-461D-A9A3-6FB04FB4B5D2}"/>
              </a:ext>
            </a:extLst>
          </p:cNvPr>
          <p:cNvSpPr/>
          <p:nvPr/>
        </p:nvSpPr>
        <p:spPr>
          <a:xfrm rot="16200000" flipH="1">
            <a:off x="6478381" y="3570615"/>
            <a:ext cx="406342" cy="3865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90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additive="base">
                                        <p:cTn id="3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E24A828-B4B8-4818-944E-D373B8459B7E}"/>
              </a:ext>
            </a:extLst>
          </p:cNvPr>
          <p:cNvPicPr>
            <a:picLocks noChangeAspect="1"/>
          </p:cNvPicPr>
          <p:nvPr/>
        </p:nvPicPr>
        <p:blipFill>
          <a:blip r:embed="rId2"/>
          <a:stretch>
            <a:fillRect/>
          </a:stretch>
        </p:blipFill>
        <p:spPr>
          <a:xfrm>
            <a:off x="1879600" y="278037"/>
            <a:ext cx="7792997" cy="6479320"/>
          </a:xfrm>
          <a:prstGeom prst="rect">
            <a:avLst/>
          </a:prstGeom>
        </p:spPr>
      </p:pic>
    </p:spTree>
    <p:extLst>
      <p:ext uri="{BB962C8B-B14F-4D97-AF65-F5344CB8AC3E}">
        <p14:creationId xmlns:p14="http://schemas.microsoft.com/office/powerpoint/2010/main" val="15409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3DEE2B7-D461-4FF8-B7AB-78974BDFEC2D}"/>
              </a:ext>
            </a:extLst>
          </p:cNvPr>
          <p:cNvSpPr/>
          <p:nvPr/>
        </p:nvSpPr>
        <p:spPr>
          <a:xfrm>
            <a:off x="1781175" y="1718786"/>
            <a:ext cx="6096000" cy="1477328"/>
          </a:xfrm>
          <a:prstGeom prst="rect">
            <a:avLst/>
          </a:prstGeom>
        </p:spPr>
        <p:txBody>
          <a:bodyPr>
            <a:spAutoFit/>
          </a:bodyPr>
          <a:lstStyle/>
          <a:p>
            <a:pPr>
              <a:buFont typeface="Arial" panose="020B0604020202020204" pitchFamily="34" charset="0"/>
              <a:buChar char="•"/>
            </a:pPr>
            <a:r>
              <a:rPr lang="nl-NL" dirty="0">
                <a:solidFill>
                  <a:srgbClr val="3E3E36"/>
                </a:solidFill>
                <a:latin typeface="Open Sans"/>
              </a:rPr>
              <a:t>Sociale veiligheid</a:t>
            </a:r>
          </a:p>
          <a:p>
            <a:pPr>
              <a:buFont typeface="Arial" panose="020B0604020202020204" pitchFamily="34" charset="0"/>
              <a:buChar char="•"/>
            </a:pPr>
            <a:r>
              <a:rPr lang="nl-NL" dirty="0">
                <a:solidFill>
                  <a:srgbClr val="3E3E36"/>
                </a:solidFill>
                <a:latin typeface="Open Sans"/>
              </a:rPr>
              <a:t>Doelgroepenkennis</a:t>
            </a:r>
          </a:p>
          <a:p>
            <a:pPr>
              <a:buFont typeface="Arial" panose="020B0604020202020204" pitchFamily="34" charset="0"/>
              <a:buChar char="•"/>
            </a:pPr>
            <a:r>
              <a:rPr lang="nl-NL" dirty="0">
                <a:solidFill>
                  <a:srgbClr val="3E3E36"/>
                </a:solidFill>
                <a:latin typeface="Open Sans"/>
              </a:rPr>
              <a:t>Culturele aspecten</a:t>
            </a:r>
          </a:p>
          <a:p>
            <a:pPr>
              <a:buFont typeface="Arial" panose="020B0604020202020204" pitchFamily="34" charset="0"/>
              <a:buChar char="•"/>
            </a:pPr>
            <a:r>
              <a:rPr lang="nl-NL" dirty="0">
                <a:solidFill>
                  <a:srgbClr val="3E3E36"/>
                </a:solidFill>
                <a:latin typeface="Open Sans"/>
              </a:rPr>
              <a:t>Buurtonderzoek</a:t>
            </a:r>
          </a:p>
          <a:p>
            <a:pPr>
              <a:buFont typeface="Arial" panose="020B0604020202020204" pitchFamily="34" charset="0"/>
              <a:buChar char="•"/>
            </a:pPr>
            <a:r>
              <a:rPr lang="nl-NL" dirty="0">
                <a:solidFill>
                  <a:srgbClr val="3E3E36"/>
                </a:solidFill>
                <a:latin typeface="Open Sans"/>
              </a:rPr>
              <a:t>Leefbaarheid</a:t>
            </a:r>
            <a:endParaRPr lang="nl-NL" b="0" i="0" dirty="0">
              <a:solidFill>
                <a:srgbClr val="3E3E36"/>
              </a:solidFill>
              <a:effectLst/>
              <a:latin typeface="Open Sans"/>
            </a:endParaRPr>
          </a:p>
        </p:txBody>
      </p:sp>
      <p:sp>
        <p:nvSpPr>
          <p:cNvPr id="3" name="Rechthoek 2">
            <a:extLst>
              <a:ext uri="{FF2B5EF4-FFF2-40B4-BE49-F238E27FC236}">
                <a16:creationId xmlns:a16="http://schemas.microsoft.com/office/drawing/2014/main" id="{D7A93694-5755-4002-A2E5-DC22B0211284}"/>
              </a:ext>
            </a:extLst>
          </p:cNvPr>
          <p:cNvSpPr/>
          <p:nvPr/>
        </p:nvSpPr>
        <p:spPr>
          <a:xfrm>
            <a:off x="1781175" y="1349454"/>
            <a:ext cx="2931508" cy="369332"/>
          </a:xfrm>
          <a:prstGeom prst="rect">
            <a:avLst/>
          </a:prstGeom>
          <a:solidFill>
            <a:schemeClr val="accent1">
              <a:lumMod val="40000"/>
              <a:lumOff val="60000"/>
            </a:schemeClr>
          </a:solidFill>
        </p:spPr>
        <p:txBody>
          <a:bodyPr wrap="none">
            <a:spAutoFit/>
          </a:bodyPr>
          <a:lstStyle/>
          <a:p>
            <a:r>
              <a:rPr lang="nl-NL" b="1" dirty="0">
                <a:solidFill>
                  <a:srgbClr val="3E3E36"/>
                </a:solidFill>
                <a:latin typeface="Open Sans"/>
              </a:rPr>
              <a:t>Expertlessen Stad en wijk</a:t>
            </a:r>
            <a:endParaRPr lang="nl-NL" b="1" i="0" dirty="0">
              <a:solidFill>
                <a:srgbClr val="0096FF"/>
              </a:solidFill>
              <a:effectLst/>
              <a:latin typeface="Open Sans"/>
            </a:endParaRPr>
          </a:p>
        </p:txBody>
      </p:sp>
      <p:sp>
        <p:nvSpPr>
          <p:cNvPr id="4" name="Rechthoek 3">
            <a:extLst>
              <a:ext uri="{FF2B5EF4-FFF2-40B4-BE49-F238E27FC236}">
                <a16:creationId xmlns:a16="http://schemas.microsoft.com/office/drawing/2014/main" id="{C01D3EC8-2416-4099-AD07-DEEFA41AA01F}"/>
              </a:ext>
            </a:extLst>
          </p:cNvPr>
          <p:cNvSpPr/>
          <p:nvPr/>
        </p:nvSpPr>
        <p:spPr>
          <a:xfrm>
            <a:off x="2243803" y="4539050"/>
            <a:ext cx="6096000" cy="1200329"/>
          </a:xfrm>
          <a:prstGeom prst="rect">
            <a:avLst/>
          </a:prstGeom>
        </p:spPr>
        <p:txBody>
          <a:bodyPr>
            <a:spAutoFit/>
          </a:bodyPr>
          <a:lstStyle/>
          <a:p>
            <a:r>
              <a:rPr lang="nl-NL" dirty="0"/>
              <a:t>B1-K2-W1 Inventariseert de vraag naar sociaal werk</a:t>
            </a:r>
          </a:p>
          <a:p>
            <a:r>
              <a:rPr lang="nl-NL" dirty="0"/>
              <a:t>B1-K2-W2 Maakt een plan van aanpak</a:t>
            </a:r>
          </a:p>
          <a:p>
            <a:r>
              <a:rPr lang="nl-NL" dirty="0"/>
              <a:t>B1-K2-W3 Bevordert samenwerking en versterkt netwerken</a:t>
            </a:r>
          </a:p>
          <a:p>
            <a:r>
              <a:rPr lang="nl-NL" dirty="0"/>
              <a:t>B1-K2-W4 Evalueert de dienstverlening</a:t>
            </a:r>
          </a:p>
        </p:txBody>
      </p:sp>
      <p:sp>
        <p:nvSpPr>
          <p:cNvPr id="6" name="Rechthoek 5">
            <a:extLst>
              <a:ext uri="{FF2B5EF4-FFF2-40B4-BE49-F238E27FC236}">
                <a16:creationId xmlns:a16="http://schemas.microsoft.com/office/drawing/2014/main" id="{971B82E0-9001-4286-86F3-7F8C52CAC952}"/>
              </a:ext>
            </a:extLst>
          </p:cNvPr>
          <p:cNvSpPr/>
          <p:nvPr/>
        </p:nvSpPr>
        <p:spPr>
          <a:xfrm>
            <a:off x="2355050" y="4099569"/>
            <a:ext cx="4715265" cy="369332"/>
          </a:xfrm>
          <a:prstGeom prst="rect">
            <a:avLst/>
          </a:prstGeom>
          <a:solidFill>
            <a:schemeClr val="accent1">
              <a:lumMod val="40000"/>
              <a:lumOff val="60000"/>
            </a:schemeClr>
          </a:solidFill>
        </p:spPr>
        <p:txBody>
          <a:bodyPr wrap="none">
            <a:spAutoFit/>
          </a:bodyPr>
          <a:lstStyle/>
          <a:p>
            <a:r>
              <a:rPr lang="nl-NL" dirty="0"/>
              <a:t>Werken aan de aanpak van sociale problematiek</a:t>
            </a:r>
          </a:p>
        </p:txBody>
      </p:sp>
      <p:pic>
        <p:nvPicPr>
          <p:cNvPr id="2052" name="Picture 4" descr="Image result for logo helicon stad en wijk">
            <a:extLst>
              <a:ext uri="{FF2B5EF4-FFF2-40B4-BE49-F238E27FC236}">
                <a16:creationId xmlns:a16="http://schemas.microsoft.com/office/drawing/2014/main" id="{419F6F92-AE48-4649-A6EF-382DA839C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72609"/>
            <a:ext cx="4790167" cy="168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3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F7FBD66F-7322-4CC8-8ADE-7E8BE8B6BB2B}"/>
              </a:ext>
            </a:extLst>
          </p:cNvPr>
          <p:cNvSpPr/>
          <p:nvPr/>
        </p:nvSpPr>
        <p:spPr>
          <a:xfrm>
            <a:off x="1033272" y="954284"/>
            <a:ext cx="10513106" cy="294343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kern="1200" dirty="0" err="1">
                <a:solidFill>
                  <a:schemeClr val="tx1"/>
                </a:solidFill>
                <a:latin typeface="+mj-lt"/>
                <a:ea typeface="+mj-ea"/>
                <a:cs typeface="+mj-cs"/>
              </a:rPr>
              <a:t>Thema</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deze</a:t>
            </a:r>
            <a:r>
              <a:rPr lang="en-US" sz="5000" kern="1200" dirty="0">
                <a:solidFill>
                  <a:schemeClr val="tx1"/>
                </a:solidFill>
                <a:latin typeface="+mj-lt"/>
                <a:ea typeface="+mj-ea"/>
                <a:cs typeface="+mj-cs"/>
              </a:rPr>
              <a:t> week: ‘</a:t>
            </a:r>
            <a:r>
              <a:rPr lang="en-US" sz="5000" kern="1200" dirty="0" err="1">
                <a:solidFill>
                  <a:schemeClr val="tx1"/>
                </a:solidFill>
                <a:latin typeface="+mj-lt"/>
                <a:ea typeface="+mj-ea"/>
                <a:cs typeface="+mj-cs"/>
              </a:rPr>
              <a:t>Allerlei</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culturen</a:t>
            </a:r>
            <a:r>
              <a:rPr lang="en-US" sz="5000" kern="1200" dirty="0">
                <a:solidFill>
                  <a:schemeClr val="tx1"/>
                </a:solidFill>
                <a:latin typeface="+mj-lt"/>
                <a:ea typeface="+mj-ea"/>
                <a:cs typeface="+mj-cs"/>
              </a:rPr>
              <a:t> in de </a:t>
            </a:r>
            <a:r>
              <a:rPr lang="en-US" sz="5000" kern="1200" dirty="0" err="1">
                <a:solidFill>
                  <a:schemeClr val="tx1"/>
                </a:solidFill>
                <a:latin typeface="+mj-lt"/>
                <a:ea typeface="+mj-ea"/>
                <a:cs typeface="+mj-cs"/>
              </a:rPr>
              <a:t>stad</a:t>
            </a:r>
            <a:r>
              <a:rPr lang="en-US" sz="5000" kern="1200" dirty="0">
                <a:solidFill>
                  <a:schemeClr val="tx1"/>
                </a:solidFill>
                <a:latin typeface="+mj-lt"/>
                <a:ea typeface="+mj-ea"/>
                <a:cs typeface="+mj-cs"/>
              </a:rPr>
              <a:t> van de </a:t>
            </a:r>
            <a:r>
              <a:rPr lang="en-US" sz="5000" kern="1200" dirty="0" err="1">
                <a:solidFill>
                  <a:schemeClr val="tx1"/>
                </a:solidFill>
                <a:latin typeface="+mj-lt"/>
                <a:ea typeface="+mj-ea"/>
                <a:cs typeface="+mj-cs"/>
              </a:rPr>
              <a:t>toekomst</a:t>
            </a:r>
            <a:r>
              <a:rPr lang="en-US" sz="5000" kern="1200" dirty="0">
                <a:solidFill>
                  <a:schemeClr val="tx1"/>
                </a:solidFill>
                <a:latin typeface="+mj-lt"/>
                <a:ea typeface="+mj-ea"/>
                <a:cs typeface="+mj-cs"/>
              </a:rPr>
              <a:t>’ met </a:t>
            </a:r>
            <a:r>
              <a:rPr lang="en-US" sz="5000" kern="1200" dirty="0" err="1">
                <a:solidFill>
                  <a:schemeClr val="tx1"/>
                </a:solidFill>
                <a:latin typeface="+mj-lt"/>
                <a:ea typeface="+mj-ea"/>
                <a:cs typeface="+mj-cs"/>
              </a:rPr>
              <a:t>een</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aantal</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begrippen</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uit</a:t>
            </a:r>
            <a:r>
              <a:rPr lang="en-US" sz="5000" kern="1200" dirty="0">
                <a:solidFill>
                  <a:schemeClr val="tx1"/>
                </a:solidFill>
                <a:latin typeface="+mj-lt"/>
                <a:ea typeface="+mj-ea"/>
                <a:cs typeface="+mj-cs"/>
              </a:rPr>
              <a:t> de </a:t>
            </a:r>
            <a:r>
              <a:rPr lang="en-US" sz="5000" kern="1200" dirty="0" err="1">
                <a:solidFill>
                  <a:schemeClr val="tx1"/>
                </a:solidFill>
                <a:latin typeface="+mj-lt"/>
                <a:ea typeface="+mj-ea"/>
                <a:cs typeface="+mj-cs"/>
              </a:rPr>
              <a:t>begrippenlijst</a:t>
            </a:r>
            <a:r>
              <a:rPr lang="en-US" sz="5000" kern="1200" dirty="0">
                <a:solidFill>
                  <a:schemeClr val="tx1"/>
                </a:solidFill>
                <a:latin typeface="+mj-lt"/>
                <a:ea typeface="+mj-ea"/>
                <a:cs typeface="+mj-cs"/>
              </a:rPr>
              <a:t>. </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B76FB81E-B8C7-4AA0-B83C-6601EEFFD2DF}"/>
              </a:ext>
            </a:extLst>
          </p:cNvPr>
          <p:cNvSpPr/>
          <p:nvPr/>
        </p:nvSpPr>
        <p:spPr>
          <a:xfrm>
            <a:off x="1313675" y="5257385"/>
            <a:ext cx="6096000" cy="646331"/>
          </a:xfrm>
          <a:prstGeom prst="rect">
            <a:avLst/>
          </a:prstGeom>
        </p:spPr>
        <p:txBody>
          <a:bodyPr>
            <a:spAutoFit/>
          </a:bodyPr>
          <a:lstStyle/>
          <a:p>
            <a:r>
              <a:rPr lang="nl-NL" dirty="0">
                <a:hlinkClick r:id="rId2"/>
              </a:rPr>
              <a:t>https://www.youtube.com/watch?time_continue=4&amp;v=0DdyJvOjTg8&amp;feature=emb_logo</a:t>
            </a:r>
            <a:endParaRPr lang="nl-NL" dirty="0"/>
          </a:p>
        </p:txBody>
      </p:sp>
      <p:sp>
        <p:nvSpPr>
          <p:cNvPr id="4" name="Tekstvak 3">
            <a:extLst>
              <a:ext uri="{FF2B5EF4-FFF2-40B4-BE49-F238E27FC236}">
                <a16:creationId xmlns:a16="http://schemas.microsoft.com/office/drawing/2014/main" id="{9D82B1EF-D999-4F57-B40E-ED81893CD965}"/>
              </a:ext>
            </a:extLst>
          </p:cNvPr>
          <p:cNvSpPr txBox="1"/>
          <p:nvPr/>
        </p:nvSpPr>
        <p:spPr>
          <a:xfrm>
            <a:off x="1340859" y="4888052"/>
            <a:ext cx="4755141" cy="369332"/>
          </a:xfrm>
          <a:prstGeom prst="rect">
            <a:avLst/>
          </a:prstGeom>
          <a:noFill/>
        </p:spPr>
        <p:txBody>
          <a:bodyPr wrap="square" rtlCol="0">
            <a:spAutoFit/>
          </a:bodyPr>
          <a:lstStyle/>
          <a:p>
            <a:r>
              <a:rPr lang="nl-NL" dirty="0"/>
              <a:t>CBS filmpje over 2 generaties vrouwen:</a:t>
            </a:r>
          </a:p>
        </p:txBody>
      </p:sp>
      <p:sp>
        <p:nvSpPr>
          <p:cNvPr id="5" name="Rechthoek 4">
            <a:extLst>
              <a:ext uri="{FF2B5EF4-FFF2-40B4-BE49-F238E27FC236}">
                <a16:creationId xmlns:a16="http://schemas.microsoft.com/office/drawing/2014/main" id="{71C3AE5B-7144-43F2-A6A7-0F0FFBD02340}"/>
              </a:ext>
            </a:extLst>
          </p:cNvPr>
          <p:cNvSpPr/>
          <p:nvPr/>
        </p:nvSpPr>
        <p:spPr>
          <a:xfrm>
            <a:off x="1305255" y="4350289"/>
            <a:ext cx="4984570" cy="369332"/>
          </a:xfrm>
          <a:prstGeom prst="rect">
            <a:avLst/>
          </a:prstGeom>
        </p:spPr>
        <p:txBody>
          <a:bodyPr wrap="none">
            <a:spAutoFit/>
          </a:bodyPr>
          <a:lstStyle/>
          <a:p>
            <a:r>
              <a:rPr lang="nl-NL" dirty="0">
                <a:hlinkClick r:id="rId3"/>
              </a:rPr>
              <a:t>https://www.youtube.com/watch?v=BELNmsxSajM</a:t>
            </a:r>
            <a:endParaRPr lang="nl-NL" dirty="0"/>
          </a:p>
        </p:txBody>
      </p:sp>
      <p:sp>
        <p:nvSpPr>
          <p:cNvPr id="6" name="Tekstvak 5">
            <a:extLst>
              <a:ext uri="{FF2B5EF4-FFF2-40B4-BE49-F238E27FC236}">
                <a16:creationId xmlns:a16="http://schemas.microsoft.com/office/drawing/2014/main" id="{0258DB0C-B826-4BF1-909E-0C98BF58ADC9}"/>
              </a:ext>
            </a:extLst>
          </p:cNvPr>
          <p:cNvSpPr txBox="1"/>
          <p:nvPr/>
        </p:nvSpPr>
        <p:spPr>
          <a:xfrm>
            <a:off x="1340859" y="4039787"/>
            <a:ext cx="2954916" cy="369332"/>
          </a:xfrm>
          <a:prstGeom prst="rect">
            <a:avLst/>
          </a:prstGeom>
          <a:noFill/>
        </p:spPr>
        <p:txBody>
          <a:bodyPr wrap="square" rtlCol="0">
            <a:spAutoFit/>
          </a:bodyPr>
          <a:lstStyle/>
          <a:p>
            <a:r>
              <a:rPr lang="nl-NL" dirty="0"/>
              <a:t>Van alle tijden! 1984:  </a:t>
            </a:r>
          </a:p>
        </p:txBody>
      </p:sp>
    </p:spTree>
    <p:extLst>
      <p:ext uri="{BB962C8B-B14F-4D97-AF65-F5344CB8AC3E}">
        <p14:creationId xmlns:p14="http://schemas.microsoft.com/office/powerpoint/2010/main" val="238477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DD28871-9C71-48F2-B990-058AA01B4321}"/>
              </a:ext>
            </a:extLst>
          </p:cNvPr>
          <p:cNvSpPr txBox="1"/>
          <p:nvPr/>
        </p:nvSpPr>
        <p:spPr>
          <a:xfrm>
            <a:off x="1038225" y="1814334"/>
            <a:ext cx="4619625" cy="2369880"/>
          </a:xfrm>
          <a:prstGeom prst="rect">
            <a:avLst/>
          </a:prstGeom>
          <a:noFill/>
        </p:spPr>
        <p:txBody>
          <a:bodyPr wrap="square" rtlCol="0">
            <a:spAutoFit/>
          </a:bodyPr>
          <a:lstStyle/>
          <a:p>
            <a:r>
              <a:rPr lang="nl-NL" sz="4000" dirty="0">
                <a:solidFill>
                  <a:schemeClr val="accent1"/>
                </a:solidFill>
              </a:rPr>
              <a:t>Begrippen:</a:t>
            </a:r>
          </a:p>
          <a:p>
            <a:r>
              <a:rPr lang="nl-NL" dirty="0"/>
              <a:t>Multicultureel</a:t>
            </a:r>
          </a:p>
          <a:p>
            <a:r>
              <a:rPr lang="nl-NL" dirty="0"/>
              <a:t>Allochtoon</a:t>
            </a:r>
          </a:p>
          <a:p>
            <a:r>
              <a:rPr lang="nl-NL" dirty="0"/>
              <a:t>Autochtoon</a:t>
            </a:r>
          </a:p>
          <a:p>
            <a:r>
              <a:rPr lang="nl-NL" dirty="0"/>
              <a:t>Emigratie</a:t>
            </a:r>
          </a:p>
          <a:p>
            <a:r>
              <a:rPr lang="nl-NL" dirty="0"/>
              <a:t>Immigratie</a:t>
            </a:r>
          </a:p>
          <a:p>
            <a:r>
              <a:rPr lang="nl-NL" dirty="0"/>
              <a:t>Mono cultureel </a:t>
            </a:r>
          </a:p>
        </p:txBody>
      </p:sp>
      <p:sp>
        <p:nvSpPr>
          <p:cNvPr id="3" name="Rechthoek 2">
            <a:extLst>
              <a:ext uri="{FF2B5EF4-FFF2-40B4-BE49-F238E27FC236}">
                <a16:creationId xmlns:a16="http://schemas.microsoft.com/office/drawing/2014/main" id="{9683F335-F877-4558-BB81-A20CA01CD240}"/>
              </a:ext>
            </a:extLst>
          </p:cNvPr>
          <p:cNvSpPr/>
          <p:nvPr/>
        </p:nvSpPr>
        <p:spPr>
          <a:xfrm>
            <a:off x="1038225" y="5382310"/>
            <a:ext cx="7829550" cy="369332"/>
          </a:xfrm>
          <a:prstGeom prst="rect">
            <a:avLst/>
          </a:prstGeom>
        </p:spPr>
        <p:txBody>
          <a:bodyPr wrap="square">
            <a:spAutoFit/>
          </a:bodyPr>
          <a:lstStyle/>
          <a:p>
            <a:r>
              <a:rPr lang="nl-NL" dirty="0">
                <a:hlinkClick r:id="rId2"/>
              </a:rPr>
              <a:t>https://www.cbs.nl/nl-nl/dossier/dossier-asiel-migratie-en-integratie</a:t>
            </a:r>
            <a:endParaRPr lang="nl-NL" dirty="0"/>
          </a:p>
        </p:txBody>
      </p:sp>
      <p:sp>
        <p:nvSpPr>
          <p:cNvPr id="4" name="Rechthoek 3">
            <a:extLst>
              <a:ext uri="{FF2B5EF4-FFF2-40B4-BE49-F238E27FC236}">
                <a16:creationId xmlns:a16="http://schemas.microsoft.com/office/drawing/2014/main" id="{95843A11-8908-4194-9161-BC766A2D190A}"/>
              </a:ext>
            </a:extLst>
          </p:cNvPr>
          <p:cNvSpPr/>
          <p:nvPr/>
        </p:nvSpPr>
        <p:spPr>
          <a:xfrm>
            <a:off x="1038225" y="4845993"/>
            <a:ext cx="9763125" cy="646331"/>
          </a:xfrm>
          <a:prstGeom prst="rect">
            <a:avLst/>
          </a:prstGeom>
        </p:spPr>
        <p:txBody>
          <a:bodyPr wrap="square">
            <a:spAutoFit/>
          </a:bodyPr>
          <a:lstStyle/>
          <a:p>
            <a:r>
              <a:rPr lang="nl-NL" dirty="0"/>
              <a:t>In dit dossier staan alle recente cijfers en verdiepende artikelen over migratie, asielzoekers en de integratie van mensen met een migratieachtergrond: </a:t>
            </a:r>
          </a:p>
        </p:txBody>
      </p:sp>
      <p:pic>
        <p:nvPicPr>
          <p:cNvPr id="5" name="Afbeelding 4">
            <a:extLst>
              <a:ext uri="{FF2B5EF4-FFF2-40B4-BE49-F238E27FC236}">
                <a16:creationId xmlns:a16="http://schemas.microsoft.com/office/drawing/2014/main" id="{9C042246-D4D3-49ED-A59D-89085DB0E941}"/>
              </a:ext>
            </a:extLst>
          </p:cNvPr>
          <p:cNvPicPr>
            <a:picLocks noChangeAspect="1"/>
          </p:cNvPicPr>
          <p:nvPr/>
        </p:nvPicPr>
        <p:blipFill>
          <a:blip r:embed="rId3"/>
          <a:stretch>
            <a:fillRect/>
          </a:stretch>
        </p:blipFill>
        <p:spPr>
          <a:xfrm>
            <a:off x="7896225" y="587365"/>
            <a:ext cx="3810000" cy="3810000"/>
          </a:xfrm>
          <a:prstGeom prst="rect">
            <a:avLst/>
          </a:prstGeom>
        </p:spPr>
      </p:pic>
      <p:sp>
        <p:nvSpPr>
          <p:cNvPr id="6" name="Tekstvak 5">
            <a:extLst>
              <a:ext uri="{FF2B5EF4-FFF2-40B4-BE49-F238E27FC236}">
                <a16:creationId xmlns:a16="http://schemas.microsoft.com/office/drawing/2014/main" id="{6DFADB21-6547-4763-A0DB-F4710EAF6A63}"/>
              </a:ext>
            </a:extLst>
          </p:cNvPr>
          <p:cNvSpPr txBox="1"/>
          <p:nvPr/>
        </p:nvSpPr>
        <p:spPr>
          <a:xfrm>
            <a:off x="1038225" y="5905500"/>
            <a:ext cx="5410200" cy="369332"/>
          </a:xfrm>
          <a:prstGeom prst="rect">
            <a:avLst/>
          </a:prstGeom>
          <a:noFill/>
        </p:spPr>
        <p:txBody>
          <a:bodyPr wrap="square" rtlCol="0">
            <a:spAutoFit/>
          </a:bodyPr>
          <a:lstStyle/>
          <a:p>
            <a:r>
              <a:rPr lang="nl-NL" dirty="0"/>
              <a:t>Drie artikelen op Wiki, Stad en Wijk, les 5</a:t>
            </a:r>
          </a:p>
        </p:txBody>
      </p:sp>
      <p:sp>
        <p:nvSpPr>
          <p:cNvPr id="7" name="Rechthoek 6">
            <a:extLst>
              <a:ext uri="{FF2B5EF4-FFF2-40B4-BE49-F238E27FC236}">
                <a16:creationId xmlns:a16="http://schemas.microsoft.com/office/drawing/2014/main" id="{5224EDFD-DECE-4A4A-9220-91DC23CF836F}"/>
              </a:ext>
            </a:extLst>
          </p:cNvPr>
          <p:cNvSpPr/>
          <p:nvPr/>
        </p:nvSpPr>
        <p:spPr>
          <a:xfrm>
            <a:off x="1038225" y="642327"/>
            <a:ext cx="6096000" cy="923330"/>
          </a:xfrm>
          <a:prstGeom prst="rect">
            <a:avLst/>
          </a:prstGeom>
        </p:spPr>
        <p:txBody>
          <a:bodyPr>
            <a:spAutoFit/>
          </a:bodyPr>
          <a:lstStyle/>
          <a:p>
            <a:r>
              <a:rPr lang="nl-NL" b="0" i="0" dirty="0">
                <a:solidFill>
                  <a:schemeClr val="accent1"/>
                </a:solidFill>
                <a:effectLst/>
                <a:latin typeface="Sura"/>
              </a:rPr>
              <a:t>De grote steden van Nederland zijn nu al een superdiverse samenleving. Mensen van verschillende etnische, culturele en religieuze achtergronden leven en werken samen. </a:t>
            </a:r>
            <a:endParaRPr lang="nl-NL" dirty="0">
              <a:solidFill>
                <a:schemeClr val="accent1"/>
              </a:solidFill>
            </a:endParaRPr>
          </a:p>
        </p:txBody>
      </p:sp>
      <p:sp>
        <p:nvSpPr>
          <p:cNvPr id="8" name="Gedachtewolkje: wolk 7">
            <a:extLst>
              <a:ext uri="{FF2B5EF4-FFF2-40B4-BE49-F238E27FC236}">
                <a16:creationId xmlns:a16="http://schemas.microsoft.com/office/drawing/2014/main" id="{062BD39E-58BD-4C0C-BE1F-CF8C53AA381A}"/>
              </a:ext>
            </a:extLst>
          </p:cNvPr>
          <p:cNvSpPr/>
          <p:nvPr/>
        </p:nvSpPr>
        <p:spPr>
          <a:xfrm>
            <a:off x="4157662" y="1719515"/>
            <a:ext cx="2752725" cy="2114550"/>
          </a:xfrm>
          <a:prstGeom prst="cloudCallout">
            <a:avLst>
              <a:gd name="adj1" fmla="val -61663"/>
              <a:gd name="adj2" fmla="val -52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0" i="0" dirty="0">
                <a:solidFill>
                  <a:schemeClr val="bg1"/>
                </a:solidFill>
                <a:effectLst/>
                <a:latin typeface="Sura"/>
              </a:rPr>
              <a:t>Hoe ziet dat er in 2050 uit?! </a:t>
            </a:r>
            <a:endParaRPr lang="nl-NL" sz="2000" dirty="0">
              <a:solidFill>
                <a:schemeClr val="bg1"/>
              </a:solidFill>
            </a:endParaRPr>
          </a:p>
        </p:txBody>
      </p:sp>
    </p:spTree>
    <p:extLst>
      <p:ext uri="{BB962C8B-B14F-4D97-AF65-F5344CB8AC3E}">
        <p14:creationId xmlns:p14="http://schemas.microsoft.com/office/powerpoint/2010/main" val="120105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94DE87C-C91B-4D01-A67F-950C05DBB71A}"/>
              </a:ext>
            </a:extLst>
          </p:cNvPr>
          <p:cNvSpPr/>
          <p:nvPr/>
        </p:nvSpPr>
        <p:spPr>
          <a:xfrm>
            <a:off x="1621464" y="2806184"/>
            <a:ext cx="4834272" cy="369332"/>
          </a:xfrm>
          <a:prstGeom prst="rect">
            <a:avLst/>
          </a:prstGeom>
        </p:spPr>
        <p:txBody>
          <a:bodyPr wrap="none">
            <a:spAutoFit/>
          </a:bodyPr>
          <a:lstStyle/>
          <a:p>
            <a:r>
              <a:rPr lang="nl-NL" dirty="0">
                <a:hlinkClick r:id="rId2"/>
              </a:rPr>
              <a:t>https://www.youtube.com/watch?v=roiaR6UpV-c</a:t>
            </a:r>
            <a:endParaRPr lang="nl-NL" dirty="0"/>
          </a:p>
        </p:txBody>
      </p:sp>
      <p:sp>
        <p:nvSpPr>
          <p:cNvPr id="11" name="Rechthoek 10">
            <a:extLst>
              <a:ext uri="{FF2B5EF4-FFF2-40B4-BE49-F238E27FC236}">
                <a16:creationId xmlns:a16="http://schemas.microsoft.com/office/drawing/2014/main" id="{47367C77-8C3B-4EC6-89F8-12FDFAF02067}"/>
              </a:ext>
            </a:extLst>
          </p:cNvPr>
          <p:cNvSpPr/>
          <p:nvPr/>
        </p:nvSpPr>
        <p:spPr>
          <a:xfrm>
            <a:off x="1621464" y="1559689"/>
            <a:ext cx="8836986" cy="1200329"/>
          </a:xfrm>
          <a:prstGeom prst="rect">
            <a:avLst/>
          </a:prstGeom>
        </p:spPr>
        <p:txBody>
          <a:bodyPr wrap="square">
            <a:spAutoFit/>
          </a:bodyPr>
          <a:lstStyle/>
          <a:p>
            <a:r>
              <a:rPr lang="nl-NL" dirty="0"/>
              <a:t>Kunstenaar en fotograaf Charlie Koolhaas woonde jarenlang in China, Dubai en Nigeria en zag hoe de multiculturele samenleving daar een heel andere invulling krijgt dan in de steden in het Westen. In haar nieuwe fotoboek City Lust laat ze zien hoe diversiteit eruitziet in een razendsnel globaliserende wereld:  </a:t>
            </a:r>
          </a:p>
        </p:txBody>
      </p:sp>
      <p:sp>
        <p:nvSpPr>
          <p:cNvPr id="12" name="Rechthoek 11">
            <a:extLst>
              <a:ext uri="{FF2B5EF4-FFF2-40B4-BE49-F238E27FC236}">
                <a16:creationId xmlns:a16="http://schemas.microsoft.com/office/drawing/2014/main" id="{7D1C9FD2-ADF9-41B4-A462-5F163690F184}"/>
              </a:ext>
            </a:extLst>
          </p:cNvPr>
          <p:cNvSpPr/>
          <p:nvPr/>
        </p:nvSpPr>
        <p:spPr>
          <a:xfrm>
            <a:off x="1621464" y="5312122"/>
            <a:ext cx="5098191" cy="369332"/>
          </a:xfrm>
          <a:prstGeom prst="rect">
            <a:avLst/>
          </a:prstGeom>
        </p:spPr>
        <p:txBody>
          <a:bodyPr wrap="none">
            <a:spAutoFit/>
          </a:bodyPr>
          <a:lstStyle/>
          <a:p>
            <a:r>
              <a:rPr lang="nl-NL" dirty="0">
                <a:hlinkClick r:id="rId3"/>
              </a:rPr>
              <a:t>https://www.youtube.com/watch?v=2KCWuNmzxjA</a:t>
            </a:r>
            <a:r>
              <a:rPr lang="nl-NL" dirty="0"/>
              <a:t> </a:t>
            </a:r>
          </a:p>
        </p:txBody>
      </p:sp>
      <p:sp>
        <p:nvSpPr>
          <p:cNvPr id="13" name="Tekstvak 12">
            <a:extLst>
              <a:ext uri="{FF2B5EF4-FFF2-40B4-BE49-F238E27FC236}">
                <a16:creationId xmlns:a16="http://schemas.microsoft.com/office/drawing/2014/main" id="{3DBF6BA1-EECD-410A-B316-AC42B6AA8641}"/>
              </a:ext>
            </a:extLst>
          </p:cNvPr>
          <p:cNvSpPr txBox="1"/>
          <p:nvPr/>
        </p:nvSpPr>
        <p:spPr>
          <a:xfrm>
            <a:off x="1621464" y="4942790"/>
            <a:ext cx="4903161" cy="369332"/>
          </a:xfrm>
          <a:prstGeom prst="rect">
            <a:avLst/>
          </a:prstGeom>
          <a:noFill/>
        </p:spPr>
        <p:txBody>
          <a:bodyPr wrap="square" rtlCol="0">
            <a:spAutoFit/>
          </a:bodyPr>
          <a:lstStyle/>
          <a:p>
            <a:r>
              <a:rPr lang="nl-NL" dirty="0"/>
              <a:t>Maar wat is nou multicultureel….. </a:t>
            </a:r>
          </a:p>
        </p:txBody>
      </p:sp>
      <p:sp>
        <p:nvSpPr>
          <p:cNvPr id="3" name="Tekstvak 2">
            <a:extLst>
              <a:ext uri="{FF2B5EF4-FFF2-40B4-BE49-F238E27FC236}">
                <a16:creationId xmlns:a16="http://schemas.microsoft.com/office/drawing/2014/main" id="{DE9595E0-0299-4013-BBFC-C4DB5D1CCA9C}"/>
              </a:ext>
            </a:extLst>
          </p:cNvPr>
          <p:cNvSpPr txBox="1"/>
          <p:nvPr/>
        </p:nvSpPr>
        <p:spPr>
          <a:xfrm>
            <a:off x="1621464" y="684893"/>
            <a:ext cx="3524250" cy="461665"/>
          </a:xfrm>
          <a:prstGeom prst="rect">
            <a:avLst/>
          </a:prstGeom>
          <a:noFill/>
        </p:spPr>
        <p:txBody>
          <a:bodyPr wrap="square" rtlCol="0">
            <a:spAutoFit/>
          </a:bodyPr>
          <a:lstStyle/>
          <a:p>
            <a:r>
              <a:rPr lang="nl-NL" sz="2400" b="1" dirty="0">
                <a:solidFill>
                  <a:schemeClr val="accent1"/>
                </a:solidFill>
              </a:rPr>
              <a:t>Wat beeld: </a:t>
            </a:r>
          </a:p>
        </p:txBody>
      </p:sp>
    </p:spTree>
    <p:extLst>
      <p:ext uri="{BB962C8B-B14F-4D97-AF65-F5344CB8AC3E}">
        <p14:creationId xmlns:p14="http://schemas.microsoft.com/office/powerpoint/2010/main" val="249303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C8820436-D49B-4570-B97D-36D116FE3B77}"/>
              </a:ext>
            </a:extLst>
          </p:cNvPr>
          <p:cNvPicPr>
            <a:picLocks noChangeAspect="1"/>
          </p:cNvPicPr>
          <p:nvPr/>
        </p:nvPicPr>
        <p:blipFill>
          <a:blip r:embed="rId2"/>
          <a:stretch>
            <a:fillRect/>
          </a:stretch>
        </p:blipFill>
        <p:spPr>
          <a:xfrm>
            <a:off x="2787644" y="643467"/>
            <a:ext cx="6616711"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07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9E8178-3D14-4D44-8FB2-BEBE1BD37E60}"/>
              </a:ext>
            </a:extLst>
          </p:cNvPr>
          <p:cNvSpPr>
            <a:spLocks noGrp="1"/>
          </p:cNvSpPr>
          <p:nvPr>
            <p:ph type="ctrTitle"/>
          </p:nvPr>
        </p:nvSpPr>
        <p:spPr>
          <a:xfrm>
            <a:off x="1033272" y="954284"/>
            <a:ext cx="10513106" cy="2943432"/>
          </a:xfrm>
        </p:spPr>
        <p:txBody>
          <a:bodyPr>
            <a:normAutofit/>
          </a:bodyPr>
          <a:lstStyle/>
          <a:p>
            <a:pPr algn="l"/>
            <a:r>
              <a:rPr lang="nl-NL" sz="8000" dirty="0"/>
              <a:t>Aan het werk! </a:t>
            </a:r>
          </a:p>
        </p:txBody>
      </p:sp>
      <p:sp>
        <p:nvSpPr>
          <p:cNvPr id="3" name="Ondertitel 2">
            <a:extLst>
              <a:ext uri="{FF2B5EF4-FFF2-40B4-BE49-F238E27FC236}">
                <a16:creationId xmlns:a16="http://schemas.microsoft.com/office/drawing/2014/main" id="{7FA6EEA8-E90A-404A-8DB5-12C13ACF12E0}"/>
              </a:ext>
            </a:extLst>
          </p:cNvPr>
          <p:cNvSpPr>
            <a:spLocks noGrp="1"/>
          </p:cNvSpPr>
          <p:nvPr>
            <p:ph type="subTitle" idx="1"/>
          </p:nvPr>
        </p:nvSpPr>
        <p:spPr>
          <a:xfrm>
            <a:off x="1033272" y="4262016"/>
            <a:ext cx="10513106" cy="1242688"/>
          </a:xfrm>
        </p:spPr>
        <p:txBody>
          <a:bodyPr anchor="t">
            <a:normAutofit/>
          </a:bodyPr>
          <a:lstStyle/>
          <a:p>
            <a:pPr algn="l"/>
            <a:r>
              <a:rPr lang="nl-NL" sz="3200" dirty="0"/>
              <a:t>Drie opdrachten &amp; start met je LA SW SDG en </a:t>
            </a:r>
            <a:r>
              <a:rPr lang="nl-NL" sz="3200" dirty="0" err="1"/>
              <a:t>Better</a:t>
            </a:r>
            <a:r>
              <a:rPr lang="nl-NL" sz="3200" dirty="0"/>
              <a:t> Life Index</a:t>
            </a:r>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3"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33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1E0E3AB-D255-4E62-9FDD-AFD44266C3F6}"/>
              </a:ext>
            </a:extLst>
          </p:cNvPr>
          <p:cNvSpPr txBox="1"/>
          <p:nvPr/>
        </p:nvSpPr>
        <p:spPr>
          <a:xfrm>
            <a:off x="501332" y="351234"/>
            <a:ext cx="10925175" cy="5847755"/>
          </a:xfrm>
          <a:prstGeom prst="rect">
            <a:avLst/>
          </a:prstGeom>
          <a:noFill/>
        </p:spPr>
        <p:txBody>
          <a:bodyPr wrap="square" rtlCol="0">
            <a:spAutoFit/>
          </a:bodyPr>
          <a:lstStyle/>
          <a:p>
            <a:pPr marL="342900" indent="-342900">
              <a:buAutoNum type="arabicPeriod"/>
            </a:pPr>
            <a:r>
              <a:rPr lang="nl-NL" sz="2000" dirty="0"/>
              <a:t>Maak een samenvatting (max 1 A4) van </a:t>
            </a:r>
            <a:r>
              <a:rPr lang="nl-NL" sz="2000" b="1" dirty="0">
                <a:solidFill>
                  <a:schemeClr val="accent2"/>
                </a:solidFill>
              </a:rPr>
              <a:t>de ‘stand van zaken’ van de multiculturele samenleving NU</a:t>
            </a:r>
            <a:r>
              <a:rPr lang="nl-NL" sz="2000" dirty="0"/>
              <a:t>: wat zijn successen, knelpunten en oplossingsrichtingen? Op wiki zijn drie artikelen te vinden incl. de links, zoek gerust verder. </a:t>
            </a:r>
            <a:r>
              <a:rPr lang="nl-NL" sz="2000" b="1" dirty="0">
                <a:solidFill>
                  <a:schemeClr val="accent2"/>
                </a:solidFill>
              </a:rPr>
              <a:t>Neem de begrippen van dit thema hier op de juiste manier in mee. </a:t>
            </a:r>
          </a:p>
          <a:p>
            <a:pPr marL="1714500" lvl="3" indent="-342900">
              <a:buFont typeface="Arial" panose="020B0604020202020204" pitchFamily="34" charset="0"/>
              <a:buChar char="•"/>
            </a:pPr>
            <a:r>
              <a:rPr lang="nl-NL" sz="2000" dirty="0"/>
              <a:t>Multicultureel</a:t>
            </a:r>
          </a:p>
          <a:p>
            <a:pPr marL="1714500" lvl="3" indent="-342900">
              <a:buFont typeface="Arial" panose="020B0604020202020204" pitchFamily="34" charset="0"/>
              <a:buChar char="•"/>
            </a:pPr>
            <a:r>
              <a:rPr lang="nl-NL" sz="2000" dirty="0"/>
              <a:t>Allochtoon</a:t>
            </a:r>
          </a:p>
          <a:p>
            <a:pPr marL="1714500" lvl="3" indent="-342900">
              <a:buFont typeface="Arial" panose="020B0604020202020204" pitchFamily="34" charset="0"/>
              <a:buChar char="•"/>
            </a:pPr>
            <a:r>
              <a:rPr lang="nl-NL" sz="2000" dirty="0"/>
              <a:t>Autochtoon</a:t>
            </a:r>
          </a:p>
          <a:p>
            <a:pPr marL="1714500" lvl="3" indent="-342900">
              <a:buFont typeface="Arial" panose="020B0604020202020204" pitchFamily="34" charset="0"/>
              <a:buChar char="•"/>
            </a:pPr>
            <a:r>
              <a:rPr lang="nl-NL" sz="2000" dirty="0"/>
              <a:t>Emigratie</a:t>
            </a:r>
          </a:p>
          <a:p>
            <a:pPr marL="1714500" lvl="3" indent="-342900">
              <a:buFont typeface="Arial" panose="020B0604020202020204" pitchFamily="34" charset="0"/>
              <a:buChar char="•"/>
            </a:pPr>
            <a:r>
              <a:rPr lang="nl-NL" sz="2000" dirty="0"/>
              <a:t>Immigratie</a:t>
            </a:r>
          </a:p>
          <a:p>
            <a:pPr marL="1714500" lvl="3" indent="-342900">
              <a:buFont typeface="Arial" panose="020B0604020202020204" pitchFamily="34" charset="0"/>
              <a:buChar char="•"/>
            </a:pPr>
            <a:r>
              <a:rPr lang="nl-NL" sz="2000" dirty="0"/>
              <a:t>Mono cultureel </a:t>
            </a:r>
          </a:p>
          <a:p>
            <a:pPr marL="342900" indent="-342900">
              <a:buAutoNum type="arabicPeriod"/>
            </a:pPr>
            <a:endParaRPr lang="nl-NL" sz="2000" dirty="0"/>
          </a:p>
          <a:p>
            <a:r>
              <a:rPr lang="nl-NL" sz="2000" dirty="0"/>
              <a:t>2. Zoek naar drie succesvolle en voor jullie bruikbare methodes die een bijdrage leveren aan het creëren van een </a:t>
            </a:r>
            <a:r>
              <a:rPr lang="nl-NL" sz="2000" b="1" dirty="0">
                <a:solidFill>
                  <a:schemeClr val="accent2"/>
                </a:solidFill>
              </a:rPr>
              <a:t>multiculturele society in jullie stad van de toekomst</a:t>
            </a:r>
            <a:r>
              <a:rPr lang="nl-NL" sz="2000" dirty="0"/>
              <a:t>. Beschrijf die kort op drie PowerPoint sheets. </a:t>
            </a:r>
          </a:p>
          <a:p>
            <a:endParaRPr lang="nl-NL" sz="2000" dirty="0"/>
          </a:p>
          <a:p>
            <a:r>
              <a:rPr lang="nl-NL" sz="2000" dirty="0"/>
              <a:t>3. Maak </a:t>
            </a:r>
            <a:r>
              <a:rPr lang="nl-NL" sz="2000" b="1" dirty="0">
                <a:solidFill>
                  <a:schemeClr val="accent2"/>
                </a:solidFill>
              </a:rPr>
              <a:t>vier </a:t>
            </a:r>
            <a:r>
              <a:rPr lang="nl-NL" sz="2000" b="1" dirty="0" err="1">
                <a:solidFill>
                  <a:schemeClr val="accent2"/>
                </a:solidFill>
              </a:rPr>
              <a:t>toetsvragen</a:t>
            </a:r>
            <a:r>
              <a:rPr lang="nl-NL" sz="2000" b="1" dirty="0">
                <a:solidFill>
                  <a:schemeClr val="accent2"/>
                </a:solidFill>
              </a:rPr>
              <a:t> </a:t>
            </a:r>
            <a:r>
              <a:rPr lang="nl-NL" sz="2000" dirty="0"/>
              <a:t>(inclusief antwoord!) over de begrippen van vorige week (sheet 7) &amp; deze week (sheet 16). </a:t>
            </a:r>
          </a:p>
          <a:p>
            <a:endParaRPr lang="nl-NL" dirty="0"/>
          </a:p>
          <a:p>
            <a:endParaRPr lang="nl-NL" dirty="0"/>
          </a:p>
          <a:p>
            <a:pPr marL="342900" indent="-342900">
              <a:buAutoNum type="arabicPeriod"/>
            </a:pPr>
            <a:endParaRPr lang="nl-NL" dirty="0"/>
          </a:p>
        </p:txBody>
      </p:sp>
      <p:pic>
        <p:nvPicPr>
          <p:cNvPr id="3" name="Afbeelding 2">
            <a:extLst>
              <a:ext uri="{FF2B5EF4-FFF2-40B4-BE49-F238E27FC236}">
                <a16:creationId xmlns:a16="http://schemas.microsoft.com/office/drawing/2014/main" id="{758B095D-707B-4EDB-9E68-939ABB98CF10}"/>
              </a:ext>
            </a:extLst>
          </p:cNvPr>
          <p:cNvPicPr>
            <a:picLocks noChangeAspect="1"/>
          </p:cNvPicPr>
          <p:nvPr/>
        </p:nvPicPr>
        <p:blipFill>
          <a:blip r:embed="rId2"/>
          <a:stretch>
            <a:fillRect/>
          </a:stretch>
        </p:blipFill>
        <p:spPr>
          <a:xfrm>
            <a:off x="8246382" y="1437004"/>
            <a:ext cx="3312205" cy="1854835"/>
          </a:xfrm>
          <a:prstGeom prst="rect">
            <a:avLst/>
          </a:prstGeom>
        </p:spPr>
      </p:pic>
      <p:sp>
        <p:nvSpPr>
          <p:cNvPr id="4" name="Rechthoek 3">
            <a:extLst>
              <a:ext uri="{FF2B5EF4-FFF2-40B4-BE49-F238E27FC236}">
                <a16:creationId xmlns:a16="http://schemas.microsoft.com/office/drawing/2014/main" id="{66422D0C-98C2-499B-934F-C3408B62D364}"/>
              </a:ext>
            </a:extLst>
          </p:cNvPr>
          <p:cNvSpPr/>
          <p:nvPr/>
        </p:nvSpPr>
        <p:spPr>
          <a:xfrm>
            <a:off x="4683760" y="5416552"/>
            <a:ext cx="7321867" cy="12660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Samenvatting graag digitaal </a:t>
            </a:r>
            <a:r>
              <a:rPr lang="nl-NL" sz="2000"/>
              <a:t>aanleveren, de </a:t>
            </a:r>
            <a:r>
              <a:rPr lang="nl-NL" sz="2000" dirty="0"/>
              <a:t>sheets en </a:t>
            </a:r>
            <a:r>
              <a:rPr lang="nl-NL" sz="2000" dirty="0" err="1"/>
              <a:t>toetsvragen</a:t>
            </a:r>
            <a:r>
              <a:rPr lang="nl-NL" sz="2000" dirty="0"/>
              <a:t> graag mailen uiterlijk woensdag 18 maart 24.00 = input les vrijdag 20 maart </a:t>
            </a:r>
            <a:r>
              <a:rPr lang="nl-NL" sz="2000" dirty="0">
                <a:sym typeface="Wingdings" panose="05000000000000000000" pitchFamily="2" charset="2"/>
              </a:rPr>
              <a:t>  </a:t>
            </a:r>
            <a:r>
              <a:rPr lang="nl-NL" sz="2000" dirty="0">
                <a:sym typeface="Wingdings" panose="05000000000000000000" pitchFamily="2" charset="2"/>
                <a:hlinkClick r:id="rId3"/>
              </a:rPr>
              <a:t>p.cup@helicon.nl</a:t>
            </a:r>
            <a:r>
              <a:rPr lang="nl-NL" sz="2000" dirty="0">
                <a:sym typeface="Wingdings" panose="05000000000000000000" pitchFamily="2" charset="2"/>
              </a:rPr>
              <a:t> </a:t>
            </a:r>
          </a:p>
          <a:p>
            <a:pPr algn="ctr"/>
            <a:endParaRPr lang="nl-NL" sz="2000" dirty="0"/>
          </a:p>
        </p:txBody>
      </p:sp>
    </p:spTree>
    <p:extLst>
      <p:ext uri="{BB962C8B-B14F-4D97-AF65-F5344CB8AC3E}">
        <p14:creationId xmlns:p14="http://schemas.microsoft.com/office/powerpoint/2010/main" val="275394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70">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1"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7FA6F47-9EE3-48FA-A9A5-1992430D2C81}"/>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5100">
                <a:solidFill>
                  <a:schemeClr val="bg1"/>
                </a:solidFill>
              </a:rPr>
              <a:t>Succes, goed weekeinde en tot volgende week! </a:t>
            </a:r>
          </a:p>
        </p:txBody>
      </p:sp>
      <p:sp>
        <p:nvSpPr>
          <p:cNvPr id="1032"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Image result for wens fijn weekend">
            <a:extLst>
              <a:ext uri="{FF2B5EF4-FFF2-40B4-BE49-F238E27FC236}">
                <a16:creationId xmlns:a16="http://schemas.microsoft.com/office/drawing/2014/main" id="{E32FDC39-9190-40CF-9213-41EB439BC7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46" b="-1"/>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01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02"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4BFE0642-3E1B-4C1D-A058-BC64734DB9EB}"/>
              </a:ext>
            </a:extLst>
          </p:cNvPr>
          <p:cNvSpPr>
            <a:spLocks noGrp="1"/>
          </p:cNvSpPr>
          <p:nvPr>
            <p:ph type="title"/>
          </p:nvPr>
        </p:nvSpPr>
        <p:spPr>
          <a:xfrm>
            <a:off x="1141965" y="1321743"/>
            <a:ext cx="3787482" cy="4277890"/>
          </a:xfrm>
        </p:spPr>
        <p:txBody>
          <a:bodyPr vert="horz" lIns="91440" tIns="45720" rIns="91440" bIns="45720" rtlCol="0" anchor="ctr">
            <a:normAutofit/>
          </a:bodyPr>
          <a:lstStyle/>
          <a:p>
            <a:r>
              <a:rPr lang="en-US" sz="4800" b="1" kern="1200" dirty="0" err="1">
                <a:solidFill>
                  <a:srgbClr val="FFFFFF"/>
                </a:solidFill>
                <a:latin typeface="+mj-lt"/>
                <a:ea typeface="+mj-ea"/>
                <a:cs typeface="+mj-cs"/>
              </a:rPr>
              <a:t>Programma</a:t>
            </a:r>
            <a:r>
              <a:rPr lang="en-US" sz="4800" b="1" kern="1200" dirty="0">
                <a:solidFill>
                  <a:srgbClr val="FFFFFF"/>
                </a:solidFill>
                <a:latin typeface="+mj-lt"/>
                <a:ea typeface="+mj-ea"/>
                <a:cs typeface="+mj-cs"/>
              </a:rPr>
              <a:t> van </a:t>
            </a:r>
            <a:r>
              <a:rPr lang="en-US" sz="4800" b="1" kern="1200" dirty="0" err="1">
                <a:solidFill>
                  <a:srgbClr val="FFFFFF"/>
                </a:solidFill>
                <a:latin typeface="+mj-lt"/>
                <a:ea typeface="+mj-ea"/>
                <a:cs typeface="+mj-cs"/>
              </a:rPr>
              <a:t>vandaag</a:t>
            </a:r>
            <a:endParaRPr lang="en-US" sz="4800" b="1" kern="1200" dirty="0">
              <a:solidFill>
                <a:srgbClr val="FFFFFF"/>
              </a:solidFill>
              <a:latin typeface="+mj-lt"/>
              <a:ea typeface="+mj-ea"/>
              <a:cs typeface="+mj-cs"/>
            </a:endParaRPr>
          </a:p>
        </p:txBody>
      </p:sp>
      <p:grpSp>
        <p:nvGrpSpPr>
          <p:cNvPr id="143" name="Group 5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44"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kstvak 2">
            <a:extLst>
              <a:ext uri="{FF2B5EF4-FFF2-40B4-BE49-F238E27FC236}">
                <a16:creationId xmlns:a16="http://schemas.microsoft.com/office/drawing/2014/main" id="{67B432FE-ED9C-472C-8D54-60A14AAE3D11}"/>
              </a:ext>
            </a:extLst>
          </p:cNvPr>
          <p:cNvSpPr txBox="1"/>
          <p:nvPr/>
        </p:nvSpPr>
        <p:spPr>
          <a:xfrm>
            <a:off x="5912693" y="1188719"/>
            <a:ext cx="5561320" cy="480446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nl-NL" sz="2000" dirty="0"/>
              <a:t>Terugblik vorige week: inspiratie voor jullie IBS</a:t>
            </a:r>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r>
              <a:rPr lang="nl-NL" sz="2000" dirty="0"/>
              <a:t>Vooruitblik; de IBS excursie voorbereiden en misschien koppeling met Stad en wijk?</a:t>
            </a:r>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r>
              <a:rPr lang="nl-NL" sz="2000" dirty="0"/>
              <a:t>LA 4 SW</a:t>
            </a:r>
          </a:p>
          <a:p>
            <a:pPr indent="-228600">
              <a:lnSpc>
                <a:spcPct val="90000"/>
              </a:lnSpc>
              <a:spcAft>
                <a:spcPts val="600"/>
              </a:spcAft>
              <a:buFont typeface="Arial" panose="020B0604020202020204" pitchFamily="34" charset="0"/>
              <a:buChar char="•"/>
            </a:pPr>
            <a:endParaRPr lang="nl-NL" sz="2000" dirty="0"/>
          </a:p>
          <a:p>
            <a:pPr indent="-228600">
              <a:lnSpc>
                <a:spcPct val="90000"/>
              </a:lnSpc>
              <a:spcAft>
                <a:spcPts val="600"/>
              </a:spcAft>
              <a:buFont typeface="Arial" panose="020B0604020202020204" pitchFamily="34" charset="0"/>
              <a:buChar char="•"/>
            </a:pPr>
            <a:r>
              <a:rPr lang="nl-NL" sz="2000" dirty="0"/>
              <a:t> Thema deze week: ‘Allerlei culturen in de stad van de toekomst’ met een aantal begrippen uit de begrippenlijst. </a:t>
            </a:r>
          </a:p>
        </p:txBody>
      </p:sp>
    </p:spTree>
    <p:extLst>
      <p:ext uri="{BB962C8B-B14F-4D97-AF65-F5344CB8AC3E}">
        <p14:creationId xmlns:p14="http://schemas.microsoft.com/office/powerpoint/2010/main" val="335775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78">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3" name="Freeform: Shape 82">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86D0AD0-FE57-4208-BE0D-A58787D45455}"/>
              </a:ext>
            </a:extLst>
          </p:cNvPr>
          <p:cNvSpPr>
            <a:spLocks noGrp="1"/>
          </p:cNvSpPr>
          <p:nvPr>
            <p:ph type="title"/>
          </p:nvPr>
        </p:nvSpPr>
        <p:spPr>
          <a:xfrm>
            <a:off x="475488" y="1124712"/>
            <a:ext cx="4023360" cy="3200400"/>
          </a:xfrm>
        </p:spPr>
        <p:txBody>
          <a:bodyPr vert="horz" lIns="91440" tIns="45720" rIns="91440" bIns="45720" rtlCol="0" anchor="b">
            <a:normAutofit fontScale="90000"/>
          </a:bodyPr>
          <a:lstStyle/>
          <a:p>
            <a:r>
              <a:rPr lang="en-US" sz="2400" cap="all" spc="-100" dirty="0" err="1">
                <a:latin typeface="+mn-lt"/>
              </a:rPr>
              <a:t>Ontwikkelingen</a:t>
            </a:r>
            <a:r>
              <a:rPr lang="en-US" sz="2400" cap="all" spc="-100" dirty="0">
                <a:latin typeface="+mn-lt"/>
              </a:rPr>
              <a:t> in </a:t>
            </a:r>
            <a:r>
              <a:rPr lang="en-US" sz="2400" cap="all" spc="-100" dirty="0" err="1">
                <a:latin typeface="+mn-lt"/>
              </a:rPr>
              <a:t>sociaal</a:t>
            </a:r>
            <a:r>
              <a:rPr lang="en-US" sz="2400" cap="all" spc="-100" dirty="0">
                <a:latin typeface="+mn-lt"/>
              </a:rPr>
              <a:t> </a:t>
            </a:r>
            <a:r>
              <a:rPr lang="en-US" sz="2400" cap="all" spc="-100" dirty="0" err="1">
                <a:latin typeface="+mn-lt"/>
              </a:rPr>
              <a:t>domein</a:t>
            </a:r>
            <a:r>
              <a:rPr lang="en-US" sz="2400" cap="all" spc="-100" dirty="0">
                <a:latin typeface="+mn-lt"/>
              </a:rPr>
              <a:t>! </a:t>
            </a:r>
            <a:br>
              <a:rPr lang="en-US" sz="2400" cap="all" spc="-100" dirty="0">
                <a:latin typeface="+mn-lt"/>
              </a:rPr>
            </a:br>
            <a:br>
              <a:rPr lang="en-US" sz="2400" cap="all" spc="-100" dirty="0">
                <a:latin typeface="+mn-lt"/>
              </a:rPr>
            </a:br>
            <a:r>
              <a:rPr lang="en-US" sz="2400" cap="all" spc="-100" dirty="0" err="1">
                <a:latin typeface="+mn-lt"/>
              </a:rPr>
              <a:t>Jullie</a:t>
            </a:r>
            <a:r>
              <a:rPr lang="en-US" sz="2400" cap="all" spc="-100" dirty="0">
                <a:latin typeface="+mn-lt"/>
              </a:rPr>
              <a:t> IBS </a:t>
            </a:r>
            <a:r>
              <a:rPr lang="en-US" sz="2400" cap="all" spc="-100" dirty="0" err="1">
                <a:latin typeface="+mn-lt"/>
              </a:rPr>
              <a:t>opdrachten</a:t>
            </a:r>
            <a:r>
              <a:rPr lang="en-US" sz="2400" cap="all" spc="-100" dirty="0">
                <a:latin typeface="+mn-lt"/>
              </a:rPr>
              <a:t> </a:t>
            </a:r>
            <a:r>
              <a:rPr lang="en-US" sz="2400" cap="all" spc="-100" dirty="0" err="1">
                <a:latin typeface="+mn-lt"/>
              </a:rPr>
              <a:t>en</a:t>
            </a:r>
            <a:r>
              <a:rPr lang="en-US" sz="2400" cap="all" spc="-100" dirty="0">
                <a:latin typeface="+mn-lt"/>
              </a:rPr>
              <a:t> </a:t>
            </a:r>
            <a:r>
              <a:rPr lang="en-US" sz="2400" cap="all" spc="-100" dirty="0" err="1">
                <a:latin typeface="+mn-lt"/>
              </a:rPr>
              <a:t>verdieping</a:t>
            </a:r>
            <a:r>
              <a:rPr lang="en-US" sz="2400" cap="all" spc="-100" dirty="0">
                <a:latin typeface="+mn-lt"/>
              </a:rPr>
              <a:t> op </a:t>
            </a:r>
            <a:r>
              <a:rPr lang="en-US" sz="2400" cap="all" spc="-100" dirty="0" err="1">
                <a:latin typeface="+mn-lt"/>
              </a:rPr>
              <a:t>vier</a:t>
            </a:r>
            <a:r>
              <a:rPr lang="en-US" sz="2400" cap="all" spc="-100" dirty="0">
                <a:latin typeface="+mn-lt"/>
              </a:rPr>
              <a:t> </a:t>
            </a:r>
            <a:r>
              <a:rPr lang="en-US" sz="2400" cap="all" spc="-100" dirty="0" err="1">
                <a:latin typeface="+mn-lt"/>
              </a:rPr>
              <a:t>thema’s</a:t>
            </a:r>
            <a:r>
              <a:rPr lang="en-US" sz="2400" cap="all" spc="-100" dirty="0">
                <a:latin typeface="+mn-lt"/>
              </a:rPr>
              <a:t>:</a:t>
            </a:r>
            <a:br>
              <a:rPr lang="en-US" sz="2400" cap="all" spc="-100" dirty="0">
                <a:latin typeface="+mn-lt"/>
              </a:rPr>
            </a:br>
            <a:br>
              <a:rPr lang="en-US" sz="2400" cap="all" spc="-100" dirty="0">
                <a:latin typeface="+mn-lt"/>
              </a:rPr>
            </a:br>
            <a:r>
              <a:rPr lang="en-US" sz="2400" cap="all" spc="-100" dirty="0">
                <a:latin typeface="+mn-lt"/>
              </a:rPr>
              <a:t> </a:t>
            </a:r>
            <a:r>
              <a:rPr lang="en-US" sz="2400" cap="all" spc="-100" dirty="0" err="1">
                <a:latin typeface="+mn-lt"/>
              </a:rPr>
              <a:t>wijkaanpak</a:t>
            </a:r>
            <a:br>
              <a:rPr lang="en-US" sz="2400" cap="all" spc="-100" dirty="0">
                <a:latin typeface="+mn-lt"/>
              </a:rPr>
            </a:br>
            <a:r>
              <a:rPr lang="en-US" sz="2400" cap="all" spc="-100" dirty="0">
                <a:latin typeface="+mn-lt"/>
              </a:rPr>
              <a:t> smart society </a:t>
            </a:r>
            <a:br>
              <a:rPr lang="en-US" sz="2400" cap="all" spc="-100" dirty="0">
                <a:latin typeface="+mn-lt"/>
              </a:rPr>
            </a:br>
            <a:r>
              <a:rPr lang="en-US" sz="2400" cap="all" spc="-100" dirty="0">
                <a:latin typeface="+mn-lt"/>
              </a:rPr>
              <a:t> </a:t>
            </a:r>
            <a:r>
              <a:rPr lang="en-US" sz="2400" cap="all" spc="-100" dirty="0" err="1">
                <a:latin typeface="+mn-lt"/>
              </a:rPr>
              <a:t>energie</a:t>
            </a:r>
            <a:r>
              <a:rPr lang="en-US" sz="2400" cap="all" spc="-100" dirty="0">
                <a:latin typeface="+mn-lt"/>
              </a:rPr>
              <a:t> </a:t>
            </a:r>
            <a:r>
              <a:rPr lang="en-US" sz="2400" cap="all" spc="-100" dirty="0" err="1">
                <a:latin typeface="+mn-lt"/>
              </a:rPr>
              <a:t>transitie</a:t>
            </a:r>
            <a:br>
              <a:rPr lang="en-US" sz="2400" cap="all" spc="-100" dirty="0">
                <a:latin typeface="+mn-lt"/>
              </a:rPr>
            </a:br>
            <a:r>
              <a:rPr lang="en-US" sz="2400" cap="all" spc="-100" dirty="0">
                <a:latin typeface="+mn-lt"/>
              </a:rPr>
              <a:t> </a:t>
            </a:r>
            <a:r>
              <a:rPr lang="en-US" sz="2400" cap="all" spc="-100" dirty="0" err="1">
                <a:latin typeface="+mn-lt"/>
              </a:rPr>
              <a:t>inclusieve</a:t>
            </a:r>
            <a:r>
              <a:rPr lang="en-US" sz="2400" cap="all" spc="-100" dirty="0">
                <a:latin typeface="+mn-lt"/>
              </a:rPr>
              <a:t> </a:t>
            </a:r>
            <a:r>
              <a:rPr lang="en-US" sz="2400" cap="all" spc="-100" dirty="0" err="1">
                <a:latin typeface="+mn-lt"/>
              </a:rPr>
              <a:t>stad</a:t>
            </a:r>
            <a:r>
              <a:rPr lang="en-US" sz="2400" cap="all" spc="-100" dirty="0">
                <a:latin typeface="+mn-lt"/>
              </a:rPr>
              <a:t> </a:t>
            </a:r>
          </a:p>
        </p:txBody>
      </p:sp>
      <p:sp>
        <p:nvSpPr>
          <p:cNvPr id="85" name="Rectangle 84">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3">
            <a:extLst>
              <a:ext uri="{FF2B5EF4-FFF2-40B4-BE49-F238E27FC236}">
                <a16:creationId xmlns:a16="http://schemas.microsoft.com/office/drawing/2014/main" id="{304A19F2-7547-405F-AE05-883B826740CC}"/>
              </a:ext>
            </a:extLst>
          </p:cNvPr>
          <p:cNvPicPr>
            <a:picLocks noChangeAspect="1"/>
          </p:cNvPicPr>
          <p:nvPr/>
        </p:nvPicPr>
        <p:blipFill>
          <a:blip r:embed="rId2"/>
          <a:stretch>
            <a:fillRect/>
          </a:stretch>
        </p:blipFill>
        <p:spPr>
          <a:xfrm>
            <a:off x="5657088" y="625682"/>
            <a:ext cx="2670048" cy="2670048"/>
          </a:xfrm>
          <a:prstGeom prst="rect">
            <a:avLst/>
          </a:prstGeom>
        </p:spPr>
      </p:pic>
      <p:pic>
        <p:nvPicPr>
          <p:cNvPr id="1026" name="Picture 2" descr="Image result for research">
            <a:extLst>
              <a:ext uri="{FF2B5EF4-FFF2-40B4-BE49-F238E27FC236}">
                <a16:creationId xmlns:a16="http://schemas.microsoft.com/office/drawing/2014/main" id="{A47497EE-A227-48E9-85FB-38C8B0EDF6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05088" y="897295"/>
            <a:ext cx="3236976" cy="2126821"/>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experts">
            <a:extLst>
              <a:ext uri="{FF2B5EF4-FFF2-40B4-BE49-F238E27FC236}">
                <a16:creationId xmlns:a16="http://schemas.microsoft.com/office/drawing/2014/main" id="{0B05580F-B03D-4D3F-BE48-79965E0CF7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73624" y="3847508"/>
            <a:ext cx="3236976" cy="175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reative thinking">
            <a:extLst>
              <a:ext uri="{FF2B5EF4-FFF2-40B4-BE49-F238E27FC236}">
                <a16:creationId xmlns:a16="http://schemas.microsoft.com/office/drawing/2014/main" id="{3CA5BB58-1F85-46BE-A55B-1C54497AEF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706042" y="3918204"/>
            <a:ext cx="3236976" cy="161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voedsel&#10;&#10;Automatisch gegenereerde beschrijving">
            <a:extLst>
              <a:ext uri="{FF2B5EF4-FFF2-40B4-BE49-F238E27FC236}">
                <a16:creationId xmlns:a16="http://schemas.microsoft.com/office/drawing/2014/main" id="{DC211A0D-B342-4C7E-A379-F0A8A062B6A2}"/>
              </a:ext>
            </a:extLst>
          </p:cNvPr>
          <p:cNvPicPr>
            <a:picLocks noChangeAspect="1"/>
          </p:cNvPicPr>
          <p:nvPr/>
        </p:nvPicPr>
        <p:blipFill rotWithShape="1">
          <a:blip r:embed="rId2"/>
          <a:srcRect t="7610" b="26983"/>
          <a:stretch/>
        </p:blipFill>
        <p:spPr>
          <a:xfrm>
            <a:off x="20" y="10"/>
            <a:ext cx="12191980" cy="6857990"/>
          </a:xfrm>
          <a:prstGeom prst="rect">
            <a:avLst/>
          </a:prstGeom>
          <a:noFill/>
        </p:spPr>
      </p:pic>
      <p:sp>
        <p:nvSpPr>
          <p:cNvPr id="3" name="Rechthoek 2">
            <a:extLst>
              <a:ext uri="{FF2B5EF4-FFF2-40B4-BE49-F238E27FC236}">
                <a16:creationId xmlns:a16="http://schemas.microsoft.com/office/drawing/2014/main" id="{8A232314-35D1-4E39-A2FB-0263EFC12F87}"/>
              </a:ext>
            </a:extLst>
          </p:cNvPr>
          <p:cNvSpPr/>
          <p:nvPr/>
        </p:nvSpPr>
        <p:spPr>
          <a:xfrm>
            <a:off x="152400" y="90785"/>
            <a:ext cx="4667250" cy="430887"/>
          </a:xfrm>
          <a:prstGeom prst="rect">
            <a:avLst/>
          </a:prstGeom>
        </p:spPr>
        <p:txBody>
          <a:bodyPr wrap="square">
            <a:spAutoFit/>
          </a:bodyPr>
          <a:lstStyle/>
          <a:p>
            <a:r>
              <a:rPr lang="nl-NL" sz="1100" dirty="0">
                <a:hlinkClick r:id="rId3"/>
              </a:rPr>
              <a:t>https://www.wbcsd.org/Overview/About-us/Vision2050/Resources/WBCSD-s-cornerstone-Vision-2050-report</a:t>
            </a:r>
            <a:endParaRPr lang="nl-NL" sz="1100" dirty="0"/>
          </a:p>
        </p:txBody>
      </p:sp>
    </p:spTree>
    <p:extLst>
      <p:ext uri="{BB962C8B-B14F-4D97-AF65-F5344CB8AC3E}">
        <p14:creationId xmlns:p14="http://schemas.microsoft.com/office/powerpoint/2010/main" val="361463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voedsel&#10;&#10;Automatisch gegenereerde beschrijving">
            <a:extLst>
              <a:ext uri="{FF2B5EF4-FFF2-40B4-BE49-F238E27FC236}">
                <a16:creationId xmlns:a16="http://schemas.microsoft.com/office/drawing/2014/main" id="{5C6B79B8-7181-4CCA-871B-A6027E58ADE1}"/>
              </a:ext>
            </a:extLst>
          </p:cNvPr>
          <p:cNvPicPr>
            <a:picLocks noChangeAspect="1"/>
          </p:cNvPicPr>
          <p:nvPr/>
        </p:nvPicPr>
        <p:blipFill rotWithShape="1">
          <a:blip r:embed="rId2"/>
          <a:srcRect t="8579" r="55083" b="44812"/>
          <a:stretch/>
        </p:blipFill>
        <p:spPr>
          <a:xfrm>
            <a:off x="0" y="0"/>
            <a:ext cx="7315180" cy="6528042"/>
          </a:xfrm>
          <a:prstGeom prst="rect">
            <a:avLst/>
          </a:prstGeom>
          <a:noFill/>
        </p:spPr>
      </p:pic>
      <p:sp>
        <p:nvSpPr>
          <p:cNvPr id="4" name="Tekstvak 3">
            <a:extLst>
              <a:ext uri="{FF2B5EF4-FFF2-40B4-BE49-F238E27FC236}">
                <a16:creationId xmlns:a16="http://schemas.microsoft.com/office/drawing/2014/main" id="{EE2B25A1-CD05-45CA-A611-F8959A43194C}"/>
              </a:ext>
            </a:extLst>
          </p:cNvPr>
          <p:cNvSpPr txBox="1"/>
          <p:nvPr/>
        </p:nvSpPr>
        <p:spPr>
          <a:xfrm>
            <a:off x="7715249" y="117693"/>
            <a:ext cx="4352925" cy="7325082"/>
          </a:xfrm>
          <a:prstGeom prst="rect">
            <a:avLst/>
          </a:prstGeom>
          <a:noFill/>
        </p:spPr>
        <p:txBody>
          <a:bodyPr wrap="square" rtlCol="0">
            <a:spAutoFit/>
          </a:bodyPr>
          <a:lstStyle/>
          <a:p>
            <a:r>
              <a:rPr lang="nl-NL" sz="1600" dirty="0"/>
              <a:t>Mensen: </a:t>
            </a:r>
          </a:p>
          <a:p>
            <a:r>
              <a:rPr lang="nl-NL" sz="1600" dirty="0"/>
              <a:t>Bijna iedereen heeft toegang tot de basisbehoeften, heeft een waardig leven binnen een gemeenschap. Met respect omgaan met de natuur is de geldende norm.</a:t>
            </a:r>
          </a:p>
          <a:p>
            <a:endParaRPr lang="nl-NL" sz="1600" dirty="0"/>
          </a:p>
          <a:p>
            <a:r>
              <a:rPr lang="nl-NL" sz="1600" dirty="0"/>
              <a:t>De wereldbevolking telt 9 biljoen mensen. Meer dan 6 biljoen mensen leven in de stad.</a:t>
            </a:r>
          </a:p>
          <a:p>
            <a:endParaRPr lang="nl-NL" sz="1600" dirty="0"/>
          </a:p>
          <a:p>
            <a:r>
              <a:rPr lang="nl-NL" sz="1600" dirty="0"/>
              <a:t>Leven binnen de mogelijkheden van het ecosysteem. Succes is opnieuw gedefinieerd tot bewust leven op deze planeet. </a:t>
            </a:r>
          </a:p>
          <a:p>
            <a:endParaRPr lang="nl-NL" sz="1600" dirty="0"/>
          </a:p>
          <a:p>
            <a:r>
              <a:rPr lang="nl-NL" sz="1600" dirty="0"/>
              <a:t>Veiligheid = snel aanpassen in een snel veranderende samenleving. Mensen, bedrijven en overheid zijn gericht op de toekomst, probleemoplossend, veerkrachtig en vernieuwend. </a:t>
            </a:r>
          </a:p>
          <a:p>
            <a:endParaRPr lang="nl-NL" sz="1600" dirty="0"/>
          </a:p>
          <a:p>
            <a:r>
              <a:rPr lang="nl-NL" sz="1600" dirty="0"/>
              <a:t>Een wereld – mensen en de planeet.</a:t>
            </a:r>
          </a:p>
          <a:p>
            <a:r>
              <a:rPr lang="nl-NL" sz="1600" dirty="0"/>
              <a:t>Overal middelbaar onderwijs voor mannen en vrouwen zodat iedereen wereldwijs is. </a:t>
            </a:r>
          </a:p>
          <a:p>
            <a:endParaRPr lang="nl-NL" sz="1600" dirty="0"/>
          </a:p>
          <a:p>
            <a:r>
              <a:rPr lang="nl-NL" sz="1600" dirty="0"/>
              <a:t>De mensen zijn redelijk gezond en de gezondheidszorg is goed. </a:t>
            </a:r>
          </a:p>
          <a:p>
            <a:endParaRPr lang="nl-NL" dirty="0"/>
          </a:p>
          <a:p>
            <a:endParaRPr lang="nl-NL" dirty="0"/>
          </a:p>
          <a:p>
            <a:endParaRPr lang="nl-NL" dirty="0"/>
          </a:p>
        </p:txBody>
      </p:sp>
    </p:spTree>
    <p:extLst>
      <p:ext uri="{BB962C8B-B14F-4D97-AF65-F5344CB8AC3E}">
        <p14:creationId xmlns:p14="http://schemas.microsoft.com/office/powerpoint/2010/main" val="163748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schermafbeelding&#10;&#10;Automatisch gegenereerde beschrijving">
            <a:extLst>
              <a:ext uri="{FF2B5EF4-FFF2-40B4-BE49-F238E27FC236}">
                <a16:creationId xmlns:a16="http://schemas.microsoft.com/office/drawing/2014/main" id="{D548D4D5-E772-46E3-BB25-E8F3FE8F155F}"/>
              </a:ext>
            </a:extLst>
          </p:cNvPr>
          <p:cNvPicPr>
            <a:picLocks noChangeAspect="1"/>
          </p:cNvPicPr>
          <p:nvPr/>
        </p:nvPicPr>
        <p:blipFill>
          <a:blip r:embed="rId2"/>
          <a:stretch>
            <a:fillRect/>
          </a:stretch>
        </p:blipFill>
        <p:spPr>
          <a:xfrm>
            <a:off x="803500" y="68263"/>
            <a:ext cx="10584999" cy="6721475"/>
          </a:xfrm>
          <a:prstGeom prst="rect">
            <a:avLst/>
          </a:prstGeom>
          <a:noFill/>
        </p:spPr>
      </p:pic>
    </p:spTree>
    <p:extLst>
      <p:ext uri="{BB962C8B-B14F-4D97-AF65-F5344CB8AC3E}">
        <p14:creationId xmlns:p14="http://schemas.microsoft.com/office/powerpoint/2010/main" val="373709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C14FD79-D92A-4D02-A44E-FCF94BFEBD6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Nieuwe begrippen</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2B97D14F-E4E7-420A-BCAE-E16A395ED383}"/>
              </a:ext>
            </a:extLst>
          </p:cNvPr>
          <p:cNvGraphicFramePr>
            <a:graphicFrameLocks noGrp="1"/>
          </p:cNvGraphicFramePr>
          <p:nvPr>
            <p:ph idx="1"/>
            <p:extLst>
              <p:ext uri="{D42A27DB-BD31-4B8C-83A1-F6EECF244321}">
                <p14:modId xmlns:p14="http://schemas.microsoft.com/office/powerpoint/2010/main" val="20866789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81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kstvak 1">
            <a:extLst>
              <a:ext uri="{FF2B5EF4-FFF2-40B4-BE49-F238E27FC236}">
                <a16:creationId xmlns:a16="http://schemas.microsoft.com/office/drawing/2014/main" id="{0181E151-2A48-4D1E-8E00-2AFDD90C6E8E}"/>
              </a:ext>
            </a:extLst>
          </p:cNvPr>
          <p:cNvSpPr txBox="1"/>
          <p:nvPr/>
        </p:nvSpPr>
        <p:spPr>
          <a:xfrm>
            <a:off x="753925" y="2076450"/>
            <a:ext cx="10684151" cy="134513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300" kern="1200">
                <a:solidFill>
                  <a:srgbClr val="FFFFFF"/>
                </a:solidFill>
                <a:latin typeface="+mj-lt"/>
                <a:ea typeface="+mj-ea"/>
                <a:cs typeface="+mj-cs"/>
              </a:rPr>
              <a:t>Wat hebben jullie met de informatie gedaan?</a:t>
            </a:r>
          </a:p>
        </p:txBody>
      </p:sp>
    </p:spTree>
    <p:extLst>
      <p:ext uri="{BB962C8B-B14F-4D97-AF65-F5344CB8AC3E}">
        <p14:creationId xmlns:p14="http://schemas.microsoft.com/office/powerpoint/2010/main" val="25042730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F64B47-E288-4A80-96D6-4184A1DA51F4}">
  <ds:schemaRefs>
    <ds:schemaRef ds:uri="http://schemas.microsoft.com/sharepoint/v3/contenttype/forms"/>
  </ds:schemaRefs>
</ds:datastoreItem>
</file>

<file path=customXml/itemProps2.xml><?xml version="1.0" encoding="utf-8"?>
<ds:datastoreItem xmlns:ds="http://schemas.openxmlformats.org/officeDocument/2006/customXml" ds:itemID="{E1232BC4-66C9-47C9-9D1D-3FD6CF222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4455D9-EF79-4EF9-824E-1F3EAAC49B9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221</TotalTime>
  <Words>1183</Words>
  <Application>Microsoft Office PowerPoint</Application>
  <PresentationFormat>Breedbeeld</PresentationFormat>
  <Paragraphs>126</Paragraphs>
  <Slides>22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Calibri Light</vt:lpstr>
      <vt:lpstr>Open Sans</vt:lpstr>
      <vt:lpstr>Sura</vt:lpstr>
      <vt:lpstr>Kantoorthema</vt:lpstr>
      <vt:lpstr>Presentatie les 5  Stad en wijk</vt:lpstr>
      <vt:lpstr>PowerPoint-presentatie</vt:lpstr>
      <vt:lpstr>Programma van vandaag</vt:lpstr>
      <vt:lpstr>Ontwikkelingen in sociaal domein!   Jullie IBS opdrachten en verdieping op vier thema’s:   wijkaanpak  smart society   energie transitie  inclusieve stad </vt:lpstr>
      <vt:lpstr>PowerPoint-presentatie</vt:lpstr>
      <vt:lpstr>PowerPoint-presentatie</vt:lpstr>
      <vt:lpstr>PowerPoint-presentatie</vt:lpstr>
      <vt:lpstr>Nieuwe begrippen</vt:lpstr>
      <vt:lpstr>PowerPoint-presentatie</vt:lpstr>
      <vt:lpstr>PowerPoint-presentatie</vt:lpstr>
      <vt:lpstr>Leerarrangement Stad &amp; Wijk </vt:lpstr>
      <vt:lpstr>PowerPoint-presentatie</vt:lpstr>
      <vt:lpstr>Sustainable Development Goals </vt:lpstr>
      <vt:lpstr>Hoe meet je welvaart van een land?  </vt:lpstr>
      <vt:lpstr>PowerPoint-presentatie</vt:lpstr>
      <vt:lpstr>PowerPoint-presentatie</vt:lpstr>
      <vt:lpstr>PowerPoint-presentatie</vt:lpstr>
      <vt:lpstr>PowerPoint-presentatie</vt:lpstr>
      <vt:lpstr>PowerPoint-presentatie</vt:lpstr>
      <vt:lpstr>Aan het werk! </vt:lpstr>
      <vt:lpstr>PowerPoint-presentatie</vt:lpstr>
      <vt:lpstr>Succes, goed weekeinde en tot volgende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les 5  Stad en wijk</dc:title>
  <dc:creator>Pascalle Cup</dc:creator>
  <cp:lastModifiedBy>Pascalle Cup</cp:lastModifiedBy>
  <cp:revision>1</cp:revision>
  <dcterms:created xsi:type="dcterms:W3CDTF">2020-03-12T19:38:21Z</dcterms:created>
  <dcterms:modified xsi:type="dcterms:W3CDTF">2020-03-13T11:01:24Z</dcterms:modified>
</cp:coreProperties>
</file>